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37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7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10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0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642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98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3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852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180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09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782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3E3422-1055-4FAF-9CD0-F38B2E01265F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88AD3A9-6B48-46AB-9682-E07D08A7966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02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C2A7-2A3B-44F6-8F79-10D7809885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Algoritma</a:t>
            </a:r>
            <a:r>
              <a:rPr lang="en-US" dirty="0"/>
              <a:t> </a:t>
            </a:r>
            <a:r>
              <a:rPr lang="en-US" dirty="0" err="1"/>
              <a:t>Djaksara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6690B8-1B9A-4654-B00F-42FB8F61DB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64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1"/>
    </mc:Choice>
    <mc:Fallback>
      <p:transition spd="slow" advTm="9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4" x="4913313" y="3852863"/>
          <p14:tracePt t="287" x="4986338" y="3762375"/>
          <p14:tracePt t="294" x="5022850" y="3735388"/>
          <p14:tracePt t="302" x="5086350" y="3679825"/>
          <p14:tracePt t="308" x="5168900" y="3625850"/>
          <p14:tracePt t="317" x="5214938" y="3579813"/>
          <p14:tracePt t="322" x="5278438" y="3552825"/>
          <p14:tracePt t="331" x="5324475" y="3516313"/>
          <p14:tracePt t="337" x="5360988" y="3497263"/>
          <p14:tracePt t="343" x="5397500" y="3470275"/>
          <p14:tracePt t="351" x="5434013" y="3460750"/>
          <p14:tracePt t="357" x="5451475" y="3443288"/>
          <p14:tracePt t="367" x="5470525" y="3443288"/>
          <p14:tracePt t="372" x="5497513" y="3424238"/>
          <p14:tracePt t="378" x="5507038" y="3414713"/>
          <p14:tracePt t="384" x="5524500" y="3414713"/>
          <p14:tracePt t="393" x="5534025" y="3406775"/>
          <p14:tracePt t="401" x="5534025" y="3397250"/>
          <p14:tracePt t="406" x="5553075" y="3397250"/>
          <p14:tracePt t="422" x="5561013" y="3397250"/>
          <p14:tracePt t="427" x="5570538" y="3397250"/>
          <p14:tracePt t="434" x="5570538" y="3387725"/>
          <p14:tracePt t="442" x="5580063" y="3387725"/>
          <p14:tracePt t="451" x="5589588" y="3387725"/>
          <p14:tracePt t="454" x="5597525" y="3378200"/>
          <p14:tracePt t="484" x="5607050" y="3370263"/>
          <p14:tracePt t="489" x="5607050" y="3360738"/>
          <p14:tracePt t="504" x="5616575" y="3360738"/>
          <p14:tracePt t="517" x="5616575" y="3351213"/>
          <p14:tracePt t="524" x="5626100" y="3351213"/>
          <p14:tracePt t="552" x="5634038" y="3351213"/>
          <p14:tracePt t="560" x="5643563" y="3341688"/>
          <p14:tracePt t="587" x="5653088" y="3341688"/>
          <p14:tracePt t="630" x="5662613" y="3341688"/>
          <p14:tracePt t="644" x="5670550" y="3341688"/>
          <p14:tracePt t="686" x="5680075" y="3341688"/>
          <p14:tracePt t="706" x="5689600" y="3341688"/>
          <p14:tracePt t="841" x="5689600" y="3333750"/>
          <p14:tracePt t="986" x="5689600" y="3324225"/>
          <p14:tracePt t="3691" x="5689600" y="3314700"/>
          <p14:tracePt t="3698" x="5716588" y="3297238"/>
          <p14:tracePt t="3705" x="5772150" y="3260725"/>
          <p14:tracePt t="3712" x="5891213" y="3205163"/>
          <p14:tracePt t="3718" x="6027738" y="3141663"/>
          <p14:tracePt t="3725" x="6137275" y="3105150"/>
          <p14:tracePt t="3732" x="6292850" y="3059113"/>
          <p14:tracePt t="3740" x="6402388" y="3013075"/>
          <p14:tracePt t="3748" x="6584950" y="2986088"/>
          <p14:tracePt t="3754" x="6767513" y="2968625"/>
          <p14:tracePt t="3761" x="6931025" y="2949575"/>
          <p14:tracePt t="3768" x="7059613" y="2949575"/>
          <p14:tracePt t="3775" x="7223125" y="2959100"/>
          <p14:tracePt t="3782" x="7424738" y="2976563"/>
          <p14:tracePt t="3789" x="7507288" y="3013075"/>
          <p14:tracePt t="3796" x="7607300" y="3041650"/>
          <p14:tracePt t="3803" x="7680325" y="3068638"/>
          <p14:tracePt t="3810" x="7762875" y="3122613"/>
          <p14:tracePt t="3816" x="7826375" y="3159125"/>
          <p14:tracePt t="3823" x="7845425" y="3178175"/>
          <p14:tracePt t="3830" x="7889875" y="3205163"/>
          <p14:tracePt t="3839" x="7899400" y="3224213"/>
          <p14:tracePt t="3845" x="7935913" y="3241675"/>
          <p14:tracePt t="3851" x="7945438" y="3260725"/>
          <p14:tracePt t="3861" x="7962900" y="3268663"/>
          <p14:tracePt t="3865" x="7981950" y="3278188"/>
          <p14:tracePt t="3873" x="7991475" y="3305175"/>
          <p14:tracePt t="3879" x="8008938" y="3324225"/>
          <p14:tracePt t="3887" x="8018463" y="3341688"/>
          <p14:tracePt t="3893" x="8035925" y="3378200"/>
          <p14:tracePt t="3901" x="8045450" y="3406775"/>
          <p14:tracePt t="3909" x="8072438" y="3443288"/>
          <p14:tracePt t="3914" x="8072438" y="3479800"/>
          <p14:tracePt t="3922" x="8081963" y="3506788"/>
          <p14:tracePt t="3930" x="8101013" y="3543300"/>
          <p14:tracePt t="3936" x="8101013" y="3570288"/>
          <p14:tracePt t="3944" x="8101013" y="3589338"/>
          <p14:tracePt t="3949" x="8108950" y="3616325"/>
          <p14:tracePt t="3957" x="8108950" y="3670300"/>
          <p14:tracePt t="3963" x="8108950" y="3716338"/>
          <p14:tracePt t="3971" x="8108950" y="3725863"/>
          <p14:tracePt t="3978" x="8108950" y="3762375"/>
          <p14:tracePt t="3984" x="8108950" y="3816350"/>
          <p14:tracePt t="3992" x="8108950" y="3852863"/>
          <p14:tracePt t="3998" x="8081963" y="3917950"/>
          <p14:tracePt t="4006" x="8072438" y="3954463"/>
          <p14:tracePt t="4013" x="8064500" y="3990975"/>
          <p14:tracePt t="4019" x="8027988" y="4037013"/>
          <p14:tracePt t="4027" x="7981950" y="4100513"/>
          <p14:tracePt t="4033" x="7935913" y="4164013"/>
          <p14:tracePt t="4040" x="7889875" y="4210050"/>
          <p14:tracePt t="4048" x="7799388" y="4310063"/>
          <p14:tracePt t="4054" x="7680325" y="4402138"/>
          <p14:tracePt t="4062" x="7543800" y="4511675"/>
          <p14:tracePt t="4070" x="7424738" y="4592638"/>
          <p14:tracePt t="4077" x="7305675" y="4675188"/>
          <p14:tracePt t="4082" x="7178675" y="4748213"/>
          <p14:tracePt t="4090" x="7077075" y="4803775"/>
          <p14:tracePt t="4096" x="6996113" y="4830763"/>
          <p14:tracePt t="4104" x="6913563" y="4867275"/>
          <p14:tracePt t="4112" x="6821488" y="4913313"/>
          <p14:tracePt t="4118" x="6704013" y="4940300"/>
          <p14:tracePt t="4125" x="6594475" y="4986338"/>
          <p14:tracePt t="4132" x="6456363" y="5013325"/>
          <p14:tracePt t="4139" x="6365875" y="5022850"/>
          <p14:tracePt t="4146" x="6256338" y="5040313"/>
          <p14:tracePt t="4152" x="6091238" y="5068888"/>
          <p14:tracePt t="4159" x="5991225" y="5068888"/>
          <p14:tracePt t="4166" x="5918200" y="5095875"/>
          <p14:tracePt t="4174" x="5808663" y="5095875"/>
          <p14:tracePt t="4180" x="5680075" y="5095875"/>
          <p14:tracePt t="4187" x="5570538" y="5095875"/>
          <p14:tracePt t="4194" x="5434013" y="5076825"/>
          <p14:tracePt t="4202" x="5324475" y="5059363"/>
          <p14:tracePt t="4209" x="5241925" y="5032375"/>
          <p14:tracePt t="4216" x="5178425" y="4986338"/>
          <p14:tracePt t="4222" x="5068888" y="4922838"/>
          <p14:tracePt t="4229" x="4986338" y="4884738"/>
          <p14:tracePt t="4236" x="4922838" y="4848225"/>
          <p14:tracePt t="4244" x="4830763" y="4775200"/>
          <p14:tracePt t="4249" x="4748213" y="4702175"/>
          <p14:tracePt t="4258" x="4684713" y="4657725"/>
          <p14:tracePt t="4265" x="4657725" y="4621213"/>
          <p14:tracePt t="4271" x="4621213" y="4592638"/>
          <p14:tracePt t="4280" x="4557713" y="4538663"/>
          <p14:tracePt t="4286" x="4521200" y="4492625"/>
          <p14:tracePt t="4292" x="4502150" y="4475163"/>
          <p14:tracePt t="4301" x="4465638" y="4438650"/>
          <p14:tracePt t="4306" x="4419600" y="4373563"/>
          <p14:tracePt t="4313" x="4375150" y="4310063"/>
          <p14:tracePt t="4320" x="4338638" y="4246563"/>
          <p14:tracePt t="4328" x="4319588" y="4200525"/>
          <p14:tracePt t="4334" x="4292600" y="4154488"/>
          <p14:tracePt t="4341" x="4273550" y="4127500"/>
          <p14:tracePt t="4347" x="4265613" y="4090988"/>
          <p14:tracePt t="4355" x="4256088" y="4064000"/>
          <p14:tracePt t="4363" x="4246563" y="4044950"/>
          <p14:tracePt t="4369" x="4237038" y="4017963"/>
          <p14:tracePt t="4375" x="4229100" y="4000500"/>
          <p14:tracePt t="4383" x="4219575" y="3981450"/>
          <p14:tracePt t="4391" x="4219575" y="3963988"/>
          <p14:tracePt t="4397" x="4219575" y="3944938"/>
          <p14:tracePt t="4404" x="4219575" y="3917950"/>
          <p14:tracePt t="4413" x="4219575" y="3898900"/>
          <p14:tracePt t="4418" x="4219575" y="3881438"/>
          <p14:tracePt t="4425" x="4219575" y="3862388"/>
          <p14:tracePt t="4432" x="4219575" y="3835400"/>
          <p14:tracePt t="4439" x="4219575" y="3825875"/>
          <p14:tracePt t="4446" x="4219575" y="3798888"/>
          <p14:tracePt t="4454" x="4229100" y="3789363"/>
          <p14:tracePt t="4461" x="4237038" y="3752850"/>
          <p14:tracePt t="4466" x="4246563" y="3735388"/>
          <p14:tracePt t="4474" x="4265613" y="3689350"/>
          <p14:tracePt t="4481" x="4292600" y="3662363"/>
          <p14:tracePt t="4488" x="4383088" y="3552825"/>
          <p14:tracePt t="4496" x="4602163" y="3333750"/>
          <p14:tracePt t="4502" x="4949825" y="3059113"/>
          <p14:tracePt t="4509" x="5397500" y="2730500"/>
          <p14:tracePt t="4516" x="5662613" y="2547938"/>
          <p14:tracePt t="4524" x="5818188" y="2455863"/>
          <p14:tracePt t="4529" x="6073775" y="2309813"/>
          <p14:tracePt t="4536" x="6264275" y="2246313"/>
          <p14:tracePt t="4546" x="6329363" y="2209800"/>
          <p14:tracePt t="4551" x="6429375" y="2182813"/>
          <p14:tracePt t="4558" x="6575425" y="2136775"/>
          <p14:tracePt t="4565" x="6630988" y="2136775"/>
          <p14:tracePt t="4572" x="6731000" y="2127250"/>
          <p14:tracePt t="4579" x="6821488" y="2127250"/>
          <p14:tracePt t="4586" x="6913563" y="2127250"/>
          <p14:tracePt t="4593" x="7032625" y="2155825"/>
          <p14:tracePt t="4599" x="7142163" y="2182813"/>
          <p14:tracePt t="4607" x="7242175" y="2228850"/>
          <p14:tracePt t="4614" x="7296150" y="2255838"/>
          <p14:tracePt t="4621" x="7361238" y="2265363"/>
          <p14:tracePt t="4629" x="7443788" y="2301875"/>
          <p14:tracePt t="4634" x="7470775" y="2338388"/>
          <p14:tracePt t="4642" x="7524750" y="2374900"/>
          <p14:tracePt t="4649" x="7561263" y="2392363"/>
          <p14:tracePt t="4656" x="7616825" y="2447925"/>
          <p14:tracePt t="4663" x="7634288" y="2465388"/>
          <p14:tracePt t="4670" x="7662863" y="2492375"/>
          <p14:tracePt t="4677" x="7689850" y="2528888"/>
          <p14:tracePt t="4685" x="7716838" y="2547938"/>
          <p14:tracePt t="4691" x="7726363" y="2574925"/>
          <p14:tracePt t="4698" x="7735888" y="2593975"/>
          <p14:tracePt t="4704" x="7753350" y="2630488"/>
          <p14:tracePt t="4712" x="7780338" y="2657475"/>
          <p14:tracePt t="4719" x="7789863" y="2674938"/>
          <p14:tracePt t="4725" x="7799388" y="2720975"/>
          <p14:tracePt t="4732" x="7808913" y="2757488"/>
          <p14:tracePt t="4740" x="7826375" y="2776538"/>
          <p14:tracePt t="4745" x="7835900" y="2794000"/>
          <p14:tracePt t="4752" x="7845425" y="2840038"/>
          <p14:tracePt t="4760" x="7845425" y="2867025"/>
          <p14:tracePt t="4766" x="7853363" y="2894013"/>
          <p14:tracePt t="4773" x="7853363" y="2930525"/>
          <p14:tracePt t="4781" x="7853363" y="2959100"/>
          <p14:tracePt t="4788" x="7853363" y="3013075"/>
          <p14:tracePt t="4795" x="7853363" y="3049588"/>
          <p14:tracePt t="4802" x="7853363" y="3095625"/>
          <p14:tracePt t="4808" x="7845425" y="3151188"/>
          <p14:tracePt t="4816" x="7845425" y="3214688"/>
          <p14:tracePt t="4823" x="7816850" y="3287713"/>
          <p14:tracePt t="4829" x="7789863" y="3351213"/>
          <p14:tracePt t="4836" x="7789863" y="3397250"/>
          <p14:tracePt t="4845" x="7772400" y="3451225"/>
          <p14:tracePt t="4851" x="7743825" y="3516313"/>
          <p14:tracePt t="4857" x="7726363" y="3560763"/>
          <p14:tracePt t="4865" x="7680325" y="3625850"/>
          <p14:tracePt t="4871" x="7634288" y="3689350"/>
          <p14:tracePt t="4879" x="7580313" y="3771900"/>
          <p14:tracePt t="4887" x="7543800" y="3816350"/>
          <p14:tracePt t="4892" x="7461250" y="3871913"/>
          <p14:tracePt t="4900" x="7388225" y="3935413"/>
          <p14:tracePt t="4906" x="7288213" y="4000500"/>
          <p14:tracePt t="4914" x="7205663" y="4054475"/>
          <p14:tracePt t="4921" x="7096125" y="4110038"/>
          <p14:tracePt t="4947" x="6711950" y="4292600"/>
          <p14:tracePt t="4949" x="6611938" y="4329113"/>
          <p14:tracePt t="4955" x="6529388" y="4356100"/>
          <p14:tracePt t="4962" x="6419850" y="4373563"/>
          <p14:tracePt t="4969" x="6337300" y="4392613"/>
          <p14:tracePt t="4977" x="6283325" y="4410075"/>
          <p14:tracePt t="4984" x="6219825" y="4429125"/>
          <p14:tracePt t="4990" x="6164263" y="4446588"/>
          <p14:tracePt t="4997" x="6045200" y="4456113"/>
          <p14:tracePt t="5004" x="5954713" y="4456113"/>
          <p14:tracePt t="5011" x="5862638" y="4456113"/>
          <p14:tracePt t="5018" x="5753100" y="4456113"/>
          <p14:tracePt t="5026" x="5643563" y="4438650"/>
          <p14:tracePt t="5032" x="5524500" y="4410075"/>
          <p14:tracePt t="5039" x="5451475" y="4383088"/>
          <p14:tracePt t="5047" x="5370513" y="4346575"/>
          <p14:tracePt t="5053" x="5268913" y="4292600"/>
          <p14:tracePt t="5061" x="5205413" y="4237038"/>
          <p14:tracePt t="5067" x="5141913" y="4183063"/>
          <p14:tracePt t="5075" x="5086350" y="4137025"/>
          <p14:tracePt t="5082" x="5041900" y="4081463"/>
          <p14:tracePt t="5088" x="4986338" y="4037013"/>
          <p14:tracePt t="5095" x="4949825" y="3990975"/>
          <p14:tracePt t="5103" x="4903788" y="3935413"/>
          <p14:tracePt t="5112" x="4886325" y="3908425"/>
          <p14:tracePt t="5117" x="4857750" y="3871913"/>
          <p14:tracePt t="5124" x="4840288" y="3816350"/>
          <p14:tracePt t="5131" x="4803775" y="3771900"/>
          <p14:tracePt t="5138" x="4794250" y="3725863"/>
          <p14:tracePt t="5145" x="4757738" y="3662363"/>
          <p14:tracePt t="5152" x="4730750" y="3616325"/>
          <p14:tracePt t="5159" x="4721225" y="3560763"/>
          <p14:tracePt t="5166" x="4711700" y="3552825"/>
          <p14:tracePt t="5173" x="4703763" y="3516313"/>
          <p14:tracePt t="5179" x="4703763" y="3470275"/>
          <p14:tracePt t="5186" x="4694238" y="3451225"/>
          <p14:tracePt t="5195" x="4684713" y="3433763"/>
          <p14:tracePt t="5201" x="4684713" y="3414713"/>
          <p14:tracePt t="5208" x="4675188" y="3387725"/>
          <p14:tracePt t="5215" x="4667250" y="3360738"/>
          <p14:tracePt t="5221" x="4667250" y="3341688"/>
          <p14:tracePt t="5228" x="4667250" y="3324225"/>
          <p14:tracePt t="5235" x="4667250" y="3305175"/>
          <p14:tracePt t="5242" x="4667250" y="3278188"/>
          <p14:tracePt t="5249" x="4667250" y="3268663"/>
          <p14:tracePt t="5256" x="4667250" y="3251200"/>
          <p14:tracePt t="5263" x="4667250" y="3232150"/>
          <p14:tracePt t="5271" x="4675188" y="3214688"/>
          <p14:tracePt t="5278" x="4675188" y="3195638"/>
          <p14:tracePt t="5284" x="4684713" y="3178175"/>
          <p14:tracePt t="5292" x="4703763" y="3132138"/>
          <p14:tracePt t="5299" x="4711700" y="3122613"/>
          <p14:tracePt t="5305" x="4730750" y="3095625"/>
          <p14:tracePt t="5312" x="4748213" y="3078163"/>
          <p14:tracePt t="5320" x="4767263" y="3049588"/>
          <p14:tracePt t="5326" x="4784725" y="3032125"/>
          <p14:tracePt t="5333" x="4794250" y="3013075"/>
          <p14:tracePt t="5340" x="4849813" y="2968625"/>
          <p14:tracePt t="5346" x="4867275" y="2959100"/>
          <p14:tracePt t="5355" x="4895850" y="2930525"/>
          <p14:tracePt t="5361" x="4940300" y="2876550"/>
          <p14:tracePt t="5368" x="5022850" y="2820988"/>
          <p14:tracePt t="5376" x="5105400" y="2747963"/>
          <p14:tracePt t="5382" x="5205413" y="2674938"/>
          <p14:tracePt t="5390" x="5341938" y="2584450"/>
          <p14:tracePt t="5396" x="5461000" y="2511425"/>
          <p14:tracePt t="5403" x="5616575" y="2438400"/>
          <p14:tracePt t="5412" x="5762625" y="2374900"/>
          <p14:tracePt t="5417" x="5881688" y="2338388"/>
          <p14:tracePt t="5424" x="5945188" y="2319338"/>
          <p14:tracePt t="5432" x="5981700" y="2309813"/>
          <p14:tracePt t="5438" x="6037263" y="2309813"/>
          <p14:tracePt t="5445" x="6100763" y="2309813"/>
          <p14:tracePt t="5452" x="6127750" y="2309813"/>
          <p14:tracePt t="5462" x="6154738" y="2309813"/>
          <p14:tracePt t="5465" x="6191250" y="2309813"/>
          <p14:tracePt t="5473" x="6227763" y="2309813"/>
          <p14:tracePt t="5479" x="6256338" y="2309813"/>
          <p14:tracePt t="5488" x="6300788" y="2319338"/>
          <p14:tracePt t="5495" x="6319838" y="2328863"/>
          <p14:tracePt t="5501" x="6356350" y="2346325"/>
          <p14:tracePt t="5508" x="6402388" y="2355850"/>
          <p14:tracePt t="5514" x="6446838" y="2392363"/>
          <p14:tracePt t="5522" x="6511925" y="2401888"/>
          <p14:tracePt t="5530" x="6557963" y="2438400"/>
          <p14:tracePt t="5536" x="6602413" y="2455863"/>
          <p14:tracePt t="5545" x="6648450" y="2484438"/>
          <p14:tracePt t="5549" x="6694488" y="2520950"/>
          <p14:tracePt t="5557" x="6740525" y="2557463"/>
          <p14:tracePt t="5564" x="6777038" y="2601913"/>
          <p14:tracePt t="5571" x="6840538" y="2638425"/>
          <p14:tracePt t="5578" x="6886575" y="2684463"/>
          <p14:tracePt t="5585" x="6940550" y="2757488"/>
          <p14:tracePt t="5593" x="6977063" y="2784475"/>
          <p14:tracePt t="5599" x="7004050" y="2820988"/>
          <p14:tracePt t="5606" x="7059613" y="2867025"/>
          <p14:tracePt t="5612" x="7105650" y="2930525"/>
          <p14:tracePt t="5620" x="7142163" y="2976563"/>
          <p14:tracePt t="5628" x="7150100" y="3022600"/>
          <p14:tracePt t="5634" x="7159625" y="3041650"/>
          <p14:tracePt t="5640" x="7186613" y="3078163"/>
          <p14:tracePt t="5647" x="7196138" y="3114675"/>
          <p14:tracePt t="5654" x="7215188" y="3141663"/>
          <p14:tracePt t="5661" x="7223125" y="3178175"/>
          <p14:tracePt t="5669" x="7232650" y="3195638"/>
          <p14:tracePt t="5676" x="7242175" y="3224213"/>
          <p14:tracePt t="5682" x="7242175" y="3251200"/>
          <p14:tracePt t="5689" x="7251700" y="3305175"/>
          <p14:tracePt t="5696" x="7251700" y="3341688"/>
          <p14:tracePt t="5704" x="7251700" y="3370263"/>
          <p14:tracePt t="5711" x="7251700" y="3397250"/>
          <p14:tracePt t="5719" x="7242175" y="3443288"/>
          <p14:tracePt t="5725" x="7232650" y="3470275"/>
          <p14:tracePt t="5731" x="7223125" y="3487738"/>
          <p14:tracePt t="5739" x="7205663" y="3516313"/>
          <p14:tracePt t="5745" x="7178675" y="3560763"/>
          <p14:tracePt t="5752" x="7150100" y="3597275"/>
          <p14:tracePt t="5759" x="7132638" y="3625850"/>
          <p14:tracePt t="5766" x="7096125" y="3662363"/>
          <p14:tracePt t="5774" x="7050088" y="3689350"/>
          <p14:tracePt t="5781" x="7004050" y="3743325"/>
          <p14:tracePt t="5787" x="6923088" y="3779838"/>
          <p14:tracePt t="5795" x="6867525" y="3835400"/>
          <p14:tracePt t="5801" x="6804025" y="3889375"/>
          <p14:tracePt t="5810" x="6721475" y="3927475"/>
          <p14:tracePt t="5815" x="6630988" y="3971925"/>
          <p14:tracePt t="5822" x="6548438" y="4008438"/>
          <p14:tracePt t="5828" x="6465888" y="4037013"/>
          <p14:tracePt t="5837" x="6383338" y="4064000"/>
          <p14:tracePt t="5845" x="6310313" y="4100513"/>
          <p14:tracePt t="5850" x="6246813" y="4127500"/>
          <p14:tracePt t="5858" x="6164263" y="4137025"/>
          <p14:tracePt t="5864" x="6110288" y="4154488"/>
          <p14:tracePt t="5871" x="6045200" y="4164013"/>
          <p14:tracePt t="5878" x="5991225" y="4164013"/>
          <p14:tracePt t="5885" x="5918200" y="4154488"/>
          <p14:tracePt t="5892" x="5862638" y="4154488"/>
          <p14:tracePt t="5899" x="5826125" y="4146550"/>
          <p14:tracePt t="5906" x="5789613" y="4137025"/>
          <p14:tracePt t="5913" x="5726113" y="4117975"/>
          <p14:tracePt t="5921" x="5662613" y="4073525"/>
          <p14:tracePt t="5928" x="5597525" y="4008438"/>
          <p14:tracePt t="5944" x="5497513" y="3927475"/>
          <p14:tracePt t="5949" x="5443538" y="3852863"/>
          <p14:tracePt t="5955" x="5387975" y="3789363"/>
          <p14:tracePt t="5961" x="5370513" y="3771900"/>
          <p14:tracePt t="5971" x="5351463" y="3725863"/>
          <p14:tracePt t="5978" x="5314950" y="3698875"/>
          <p14:tracePt t="5982" x="5305425" y="3652838"/>
          <p14:tracePt t="5990" x="5297488" y="3625850"/>
          <p14:tracePt t="5997" x="5278438" y="3606800"/>
          <p14:tracePt t="6004" x="5268913" y="3589338"/>
          <p14:tracePt t="6010" x="5260975" y="3552825"/>
          <p14:tracePt t="6017" x="5260975" y="3524250"/>
          <p14:tracePt t="6024" x="5241925" y="3506788"/>
          <p14:tracePt t="6031" x="5241925" y="3487738"/>
          <p14:tracePt t="6038" x="5241925" y="3470275"/>
          <p14:tracePt t="6045" x="5241925" y="3443288"/>
          <p14:tracePt t="6052" x="5232400" y="3414713"/>
          <p14:tracePt t="6061" x="5224463" y="3397250"/>
          <p14:tracePt t="6066" x="5224463" y="3378200"/>
          <p14:tracePt t="6073" x="5224463" y="3360738"/>
          <p14:tracePt t="6080" x="5214938" y="3341688"/>
          <p14:tracePt t="6087" x="5214938" y="3324225"/>
          <p14:tracePt t="6094" x="5214938" y="3305175"/>
          <p14:tracePt t="6101" x="5214938" y="3287713"/>
          <p14:tracePt t="6108" x="5214938" y="3268663"/>
          <p14:tracePt t="6115" x="5214938" y="3251200"/>
          <p14:tracePt t="6122" x="5214938" y="3232150"/>
          <p14:tracePt t="6129" x="5214938" y="3224213"/>
          <p14:tracePt t="6136" x="5214938" y="3214688"/>
          <p14:tracePt t="6143" x="5214938" y="3195638"/>
          <p14:tracePt t="6158" x="5214938" y="3187700"/>
          <p14:tracePt t="6164" x="5214938" y="3178175"/>
          <p14:tracePt t="6173" x="5214938" y="3159125"/>
          <p14:tracePt t="6178" x="5214938" y="3151188"/>
          <p14:tracePt t="6185" x="5224463" y="3141663"/>
          <p14:tracePt t="6220" x="5224463" y="3132138"/>
          <p14:tracePt t="6242" x="5232400" y="3132138"/>
          <p14:tracePt t="6696" x="5324475" y="3105150"/>
          <p14:tracePt t="6703" x="5434013" y="3068638"/>
          <p14:tracePt t="6710" x="5616575" y="3013075"/>
          <p14:tracePt t="6718" x="5826125" y="2986088"/>
          <p14:tracePt t="6724" x="5972175" y="2940050"/>
          <p14:tracePt t="6731" x="6146800" y="2913063"/>
          <p14:tracePt t="6737" x="6310313" y="2894013"/>
          <p14:tracePt t="6744" x="6492875" y="2876550"/>
          <p14:tracePt t="6752" x="6602413" y="2867025"/>
          <p14:tracePt t="6760" x="6821488" y="2867025"/>
          <p14:tracePt t="6767" x="7004050" y="2867025"/>
          <p14:tracePt t="6772" x="7232650" y="2849563"/>
          <p14:tracePt t="6780" x="7470775" y="2830513"/>
          <p14:tracePt t="6788" x="7616825" y="2830513"/>
          <p14:tracePt t="6793" x="7808913" y="2840038"/>
          <p14:tracePt t="6801" x="7954963" y="2840038"/>
          <p14:tracePt t="6809" x="8101013" y="2840038"/>
          <p14:tracePt t="6816" x="8210550" y="2840038"/>
          <p14:tracePt t="6823" x="8347075" y="2857500"/>
          <p14:tracePt t="6828" x="8493125" y="2886075"/>
          <p14:tracePt t="6835" x="8585200" y="2913063"/>
          <p14:tracePt t="6843" x="8685213" y="2940050"/>
          <p14:tracePt t="6850" x="8775700" y="2968625"/>
          <p14:tracePt t="6858" x="8858250" y="2976563"/>
          <p14:tracePt t="6863" x="8894763" y="2986088"/>
          <p14:tracePt t="6871" x="8940800" y="3013075"/>
          <p14:tracePt t="6877" x="8959850" y="3022600"/>
          <p14:tracePt t="6885" x="8977313" y="3022600"/>
          <p14:tracePt t="6893" x="8986838" y="3032125"/>
          <p14:tracePt t="6898" x="8996363" y="3041650"/>
          <p14:tracePt t="6905" x="9004300" y="3041650"/>
          <p14:tracePt t="6948" x="9004300" y="3032125"/>
          <p14:tracePt t="8078" x="9040813" y="3022600"/>
          <p14:tracePt t="8084" x="9215438" y="3005138"/>
          <p14:tracePt t="8091" x="9405938" y="2995613"/>
          <p14:tracePt t="8098" x="9671050" y="2959100"/>
          <p14:tracePt t="8105" x="9982200" y="2940050"/>
          <p14:tracePt t="8113" x="10191750" y="2903538"/>
          <p14:tracePt t="8119" x="10447338" y="2903538"/>
          <p14:tracePt t="8127" x="10648950" y="2886075"/>
          <p14:tracePt t="8133" x="10795000" y="2876550"/>
          <p14:tracePt t="8142" x="10922000" y="2876550"/>
          <p14:tracePt t="8147" x="11123613" y="2876550"/>
          <p14:tracePt t="8154" x="11269663" y="2876550"/>
          <p14:tracePt t="8161" x="11379200" y="2876550"/>
          <p14:tracePt t="8168" x="11452225" y="2876550"/>
          <p14:tracePt t="8175" x="11525250" y="2876550"/>
          <p14:tracePt t="8182" x="11617325" y="2876550"/>
          <p14:tracePt t="8189" x="11698288" y="2876550"/>
          <p14:tracePt t="8196" x="11753850" y="2894013"/>
          <p14:tracePt t="8203" x="11836400" y="2894013"/>
          <p14:tracePt t="8211" x="11872913" y="2894013"/>
          <p14:tracePt t="8217" x="11926888" y="2903538"/>
          <p14:tracePt t="8225" x="11990388" y="2913063"/>
          <p14:tracePt t="8230" x="12026900" y="2922588"/>
          <p14:tracePt t="8238" x="12072938" y="2922588"/>
          <p14:tracePt t="8245" x="12109450" y="2930525"/>
          <p14:tracePt t="8252" x="12172950" y="294957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09B97-A5AD-47A8-9CCC-BD1FBBA08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EE570-B4D7-495D-A774-61D23D408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C70C5A-1789-49D0-9109-673201EAA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524"/>
            <a:ext cx="12192000" cy="560551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39AA7A3-4070-4EE9-B4F6-DF326EBC20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493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73"/>
    </mc:Choice>
    <mc:Fallback>
      <p:transition spd="slow" advTm="3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8" x="11817350" y="3798888"/>
          <p14:tracePt t="445" x="11617325" y="3816350"/>
          <p14:tracePt t="451" x="11434763" y="3825875"/>
          <p14:tracePt t="458" x="11269663" y="3825875"/>
          <p14:tracePt t="466" x="11087100" y="3825875"/>
          <p14:tracePt t="473" x="10775950" y="3789363"/>
          <p14:tracePt t="480" x="10347325" y="3716338"/>
          <p14:tracePt t="486" x="10064750" y="3679825"/>
          <p14:tracePt t="494" x="9634538" y="3616325"/>
          <p14:tracePt t="501" x="9232900" y="3524250"/>
          <p14:tracePt t="509" x="8685213" y="3424238"/>
          <p14:tracePt t="515" x="8101013" y="3297238"/>
          <p14:tracePt t="522" x="7772400" y="3214688"/>
          <p14:tracePt t="529" x="7361238" y="3105150"/>
          <p14:tracePt t="536" x="6904038" y="2930525"/>
          <p14:tracePt t="543" x="6256338" y="2667000"/>
          <p14:tracePt t="550" x="5881688" y="2528888"/>
          <p14:tracePt t="556" x="5424488" y="2365375"/>
          <p14:tracePt t="565" x="5041900" y="2228850"/>
          <p14:tracePt t="570" x="4830763" y="2127250"/>
          <p14:tracePt t="578" x="4594225" y="2009775"/>
          <p14:tracePt t="584" x="4383088" y="1908175"/>
          <p14:tracePt t="592" x="4210050" y="1825625"/>
          <p14:tracePt t="599" x="4073525" y="1752600"/>
          <p14:tracePt t="606" x="3981450" y="1698625"/>
          <p14:tracePt t="612" x="3898900" y="1662113"/>
          <p14:tracePt t="619" x="3844925" y="1625600"/>
          <p14:tracePt t="628" x="3817938" y="1616075"/>
          <p14:tracePt t="633" x="3798888" y="1606550"/>
          <p14:tracePt t="641" x="3789363" y="1606550"/>
          <p14:tracePt t="697" x="3789363" y="1616075"/>
          <p14:tracePt t="2802" x="3744913" y="1698625"/>
          <p14:tracePt t="2808" x="3643313" y="1817688"/>
          <p14:tracePt t="2814" x="3489325" y="2000250"/>
          <p14:tracePt t="2821" x="3387725" y="2119313"/>
          <p14:tracePt t="2827" x="3297238" y="2219325"/>
          <p14:tracePt t="2835" x="3232150" y="2309813"/>
          <p14:tracePt t="2842" x="3141663" y="2428875"/>
          <p14:tracePt t="2849" x="3041650" y="2528888"/>
          <p14:tracePt t="2857" x="2986088" y="2593975"/>
          <p14:tracePt t="2864" x="2913063" y="2657475"/>
          <p14:tracePt t="2878" x="2757488" y="2849563"/>
          <p14:tracePt t="2884" x="2657475" y="2949575"/>
          <p14:tracePt t="2892" x="2574925" y="3032125"/>
          <p14:tracePt t="2898" x="2484438" y="3105150"/>
          <p14:tracePt t="2905" x="2457450" y="3151188"/>
          <p14:tracePt t="2912" x="2419350" y="3187700"/>
          <p14:tracePt t="2919" x="2338388" y="3241675"/>
          <p14:tracePt t="2926" x="2309813" y="3268663"/>
          <p14:tracePt t="2933" x="2265363" y="3297238"/>
          <p14:tracePt t="2942" x="2209800" y="3333750"/>
          <p14:tracePt t="2947" x="2146300" y="3378200"/>
          <p14:tracePt t="2954" x="2054225" y="3406775"/>
          <p14:tracePt t="2960" x="1990725" y="3451225"/>
          <p14:tracePt t="2969" x="1954213" y="3470275"/>
          <p14:tracePt t="2976" x="1917700" y="3479800"/>
          <p14:tracePt t="2982" x="1881188" y="3497263"/>
          <p14:tracePt t="2989" x="1844675" y="3524250"/>
          <p14:tracePt t="2995" x="1808163" y="3533775"/>
          <p14:tracePt t="3003" x="1781175" y="3552825"/>
          <p14:tracePt t="3010" x="1762125" y="3552825"/>
          <p14:tracePt t="3017" x="1735138" y="3560763"/>
          <p14:tracePt t="3024" x="1717675" y="3570288"/>
          <p14:tracePt t="3031" x="1698625" y="3570288"/>
          <p14:tracePt t="3038" x="1689100" y="3570288"/>
          <p14:tracePt t="3044" x="1671638" y="3570288"/>
          <p14:tracePt t="3052" x="1652588" y="3570288"/>
          <p14:tracePt t="3060" x="1635125" y="3570288"/>
          <p14:tracePt t="3066" x="1616075" y="3570288"/>
          <p14:tracePt t="3074" x="1598613" y="3579813"/>
          <p14:tracePt t="3080" x="1579563" y="3579813"/>
          <p14:tracePt t="3086" x="1562100" y="3579813"/>
          <p14:tracePt t="3093" x="1552575" y="3579813"/>
          <p14:tracePt t="3101" x="1543050" y="3579813"/>
          <p14:tracePt t="3109" x="1533525" y="3579813"/>
          <p14:tracePt t="3115" x="1516063" y="3579813"/>
          <p14:tracePt t="3121" x="1497013" y="3589338"/>
          <p14:tracePt t="3129" x="1479550" y="3589338"/>
          <p14:tracePt t="3136" x="1470025" y="3589338"/>
          <p14:tracePt t="3143" x="1452563" y="3589338"/>
          <p14:tracePt t="3149" x="1433513" y="3589338"/>
          <p14:tracePt t="3164" x="1416050" y="3589338"/>
          <p14:tracePt t="3171" x="1406525" y="3589338"/>
          <p14:tracePt t="3180" x="1397000" y="3589338"/>
          <p14:tracePt t="3185" x="1379538" y="3589338"/>
          <p14:tracePt t="3193" x="1370013" y="3589338"/>
          <p14:tracePt t="3199" x="1360488" y="3589338"/>
          <p14:tracePt t="3213" x="1350963" y="3570288"/>
          <p14:tracePt t="3220" x="1333500" y="3570288"/>
          <p14:tracePt t="3227" x="1333500" y="3560763"/>
          <p14:tracePt t="3236" x="1314450" y="3560763"/>
          <p14:tracePt t="3242" x="1314450" y="3543300"/>
          <p14:tracePt t="3247" x="1296988" y="3543300"/>
          <p14:tracePt t="3262" x="1277938" y="3543300"/>
          <p14:tracePt t="3276" x="1270000" y="3533775"/>
          <p14:tracePt t="3282" x="1250950" y="3524250"/>
          <p14:tracePt t="3303" x="1233488" y="3524250"/>
          <p14:tracePt t="3310" x="1223963" y="3524250"/>
          <p14:tracePt t="3318" x="1223963" y="3516313"/>
          <p14:tracePt t="3325" x="1214438" y="3516313"/>
          <p14:tracePt t="3332" x="1204913" y="3506788"/>
          <p14:tracePt t="3338" x="1187450" y="3506788"/>
          <p14:tracePt t="3360" x="1168400" y="3506788"/>
          <p14:tracePt t="3374" x="1160463" y="3506788"/>
          <p14:tracePt t="3380" x="1150938" y="3506788"/>
          <p14:tracePt t="3387" x="1131888" y="3506788"/>
          <p14:tracePt t="3395" x="1123950" y="3506788"/>
          <p14:tracePt t="3402" x="1114425" y="3506788"/>
          <p14:tracePt t="3409" x="1104900" y="3506788"/>
          <p14:tracePt t="3423" x="1087438" y="3506788"/>
          <p14:tracePt t="3429" x="1077913" y="3506788"/>
          <p14:tracePt t="3436" x="1058863" y="3497263"/>
          <p14:tracePt t="3444" x="1050925" y="3497263"/>
          <p14:tracePt t="3451" x="1041400" y="3487738"/>
          <p14:tracePt t="3460" x="1031875" y="3487738"/>
          <p14:tracePt t="3465" x="1014413" y="3487738"/>
          <p14:tracePt t="3471" x="995363" y="3487738"/>
          <p14:tracePt t="3478" x="977900" y="3479800"/>
          <p14:tracePt t="3485" x="958850" y="3470275"/>
          <p14:tracePt t="3493" x="931863" y="3470275"/>
          <p14:tracePt t="3499" x="904875" y="3470275"/>
          <p14:tracePt t="3507" x="895350" y="3470275"/>
          <p14:tracePt t="3513" x="876300" y="3451225"/>
          <p14:tracePt t="3520" x="858838" y="3451225"/>
          <p14:tracePt t="3527" x="858838" y="3443288"/>
          <p14:tracePt t="3536" x="831850" y="3424238"/>
          <p14:tracePt t="3543" x="812800" y="3414713"/>
          <p14:tracePt t="3547" x="793750" y="3406775"/>
          <p14:tracePt t="3555" x="785813" y="3397250"/>
          <p14:tracePt t="3564" x="766763" y="3387725"/>
          <p14:tracePt t="3569" x="749300" y="3360738"/>
          <p14:tracePt t="3576" x="739775" y="3341688"/>
          <p14:tracePt t="3583" x="720725" y="3333750"/>
          <p14:tracePt t="3593" x="712788" y="3324225"/>
          <p14:tracePt t="3596" x="703263" y="3314700"/>
          <p14:tracePt t="3604" x="693738" y="3297238"/>
          <p14:tracePt t="3610" x="684213" y="3268663"/>
          <p14:tracePt t="3618" x="666750" y="3251200"/>
          <p14:tracePt t="3626" x="666750" y="3241675"/>
          <p14:tracePt t="3632" x="657225" y="3232150"/>
          <p14:tracePt t="3640" x="657225" y="3224213"/>
          <p14:tracePt t="3646" x="647700" y="3214688"/>
          <p14:tracePt t="3653" x="647700" y="3205163"/>
          <p14:tracePt t="3660" x="647700" y="3187700"/>
          <p14:tracePt t="3667" x="647700" y="3178175"/>
          <p14:tracePt t="3680" x="647700" y="3159125"/>
          <p14:tracePt t="3687" x="647700" y="3151188"/>
          <p14:tracePt t="3695" x="647700" y="3141663"/>
          <p14:tracePt t="3701" x="657225" y="3132138"/>
          <p14:tracePt t="3709" x="657225" y="3114675"/>
          <p14:tracePt t="3715" x="666750" y="3095625"/>
          <p14:tracePt t="3723" x="693738" y="3086100"/>
          <p14:tracePt t="3729" x="712788" y="3078163"/>
          <p14:tracePt t="3736" x="730250" y="3068638"/>
          <p14:tracePt t="3745" x="766763" y="3049588"/>
          <p14:tracePt t="3751" x="812800" y="3022600"/>
          <p14:tracePt t="3759" x="895350" y="2995613"/>
          <p14:tracePt t="3765" x="1004888" y="2968625"/>
          <p14:tracePt t="3771" x="1068388" y="2949575"/>
          <p14:tracePt t="3778" x="1150938" y="2930525"/>
          <p14:tracePt t="3785" x="1223963" y="2903538"/>
          <p14:tracePt t="3793" x="1306513" y="2876550"/>
          <p14:tracePt t="3800" x="1360488" y="2876550"/>
          <p14:tracePt t="3806" x="1406525" y="2867025"/>
          <p14:tracePt t="3813" x="1423988" y="2867025"/>
          <p14:tracePt t="3821" x="1460500" y="2867025"/>
          <p14:tracePt t="3827" x="1506538" y="2867025"/>
          <p14:tracePt t="3834" x="1533525" y="2876550"/>
          <p14:tracePt t="3842" x="1562100" y="2876550"/>
          <p14:tracePt t="3848" x="1598613" y="2894013"/>
          <p14:tracePt t="3857" x="1625600" y="2903538"/>
          <p14:tracePt t="3862" x="1652588" y="2913063"/>
          <p14:tracePt t="3869" x="1689100" y="2930525"/>
          <p14:tracePt t="3876" x="1717675" y="2940050"/>
          <p14:tracePt t="3894" x="1754188" y="2959100"/>
          <p14:tracePt t="3897" x="1771650" y="2968625"/>
          <p14:tracePt t="3903" x="1790700" y="3005138"/>
          <p14:tracePt t="3913" x="1808163" y="3013075"/>
          <p14:tracePt t="3919" x="1817688" y="3022600"/>
          <p14:tracePt t="3926" x="1835150" y="3032125"/>
          <p14:tracePt t="3931" x="1854200" y="3068638"/>
          <p14:tracePt t="3938" x="1863725" y="3078163"/>
          <p14:tracePt t="3946" x="1881188" y="3095625"/>
          <p14:tracePt t="3960" x="1900238" y="3122613"/>
          <p14:tracePt t="3967" x="1917700" y="3151188"/>
          <p14:tracePt t="3973" x="1927225" y="3168650"/>
          <p14:tracePt t="3981" x="1936750" y="3187700"/>
          <p14:tracePt t="3988" x="1944688" y="3205163"/>
          <p14:tracePt t="3994" x="1954213" y="3241675"/>
          <p14:tracePt t="4001" x="1963738" y="3260725"/>
          <p14:tracePt t="4008" x="1963738" y="3278188"/>
          <p14:tracePt t="4015" x="1973263" y="3297238"/>
          <p14:tracePt t="4023" x="1973263" y="3314700"/>
          <p14:tracePt t="4029" x="1981200" y="3333750"/>
          <p14:tracePt t="4036" x="1990725" y="3341688"/>
          <p14:tracePt t="4043" x="1990725" y="3360738"/>
          <p14:tracePt t="4051" x="1990725" y="3378200"/>
          <p14:tracePt t="4059" x="1990725" y="3397250"/>
          <p14:tracePt t="4064" x="1990725" y="3424238"/>
          <p14:tracePt t="4071" x="1990725" y="3433763"/>
          <p14:tracePt t="4079" x="1990725" y="3451225"/>
          <p14:tracePt t="4086" x="1990725" y="3470275"/>
          <p14:tracePt t="4092" x="1990725" y="3479800"/>
          <p14:tracePt t="4106" x="1990725" y="3487738"/>
          <p14:tracePt t="4113" x="1981200" y="3506788"/>
          <p14:tracePt t="4129" x="1981200" y="3524250"/>
          <p14:tracePt t="4134" x="1973263" y="3524250"/>
          <p14:tracePt t="4142" x="1963738" y="3533775"/>
          <p14:tracePt t="4148" x="1963738" y="3543300"/>
          <p14:tracePt t="4155" x="1954213" y="3552825"/>
          <p14:tracePt t="4162" x="1944688" y="3560763"/>
          <p14:tracePt t="4169" x="1936750" y="3570288"/>
          <p14:tracePt t="4176" x="1927225" y="3570288"/>
          <p14:tracePt t="4193" x="1917700" y="3579813"/>
          <p14:tracePt t="4197" x="1908175" y="3589338"/>
          <p14:tracePt t="4204" x="1890713" y="3597275"/>
          <p14:tracePt t="4211" x="1881188" y="3597275"/>
          <p14:tracePt t="4218" x="1871663" y="3606800"/>
          <p14:tracePt t="4225" x="1854200" y="3616325"/>
          <p14:tracePt t="4238" x="1835150" y="3625850"/>
          <p14:tracePt t="4246" x="1817688" y="3633788"/>
          <p14:tracePt t="4253" x="1808163" y="3643313"/>
          <p14:tracePt t="4260" x="1781175" y="3643313"/>
          <p14:tracePt t="4266" x="1762125" y="3652838"/>
          <p14:tracePt t="4275" x="1744663" y="3662363"/>
          <p14:tracePt t="4280" x="1708150" y="3670300"/>
          <p14:tracePt t="4288" x="1689100" y="3679825"/>
          <p14:tracePt t="4301" x="1671638" y="3679825"/>
          <p14:tracePt t="4308" x="1652588" y="3689350"/>
          <p14:tracePt t="4315" x="1616075" y="3698875"/>
          <p14:tracePt t="4323" x="1606550" y="3698875"/>
          <p14:tracePt t="4329" x="1570038" y="3698875"/>
          <p14:tracePt t="4336" x="1552575" y="3706813"/>
          <p14:tracePt t="4343" x="1525588" y="3716338"/>
          <p14:tracePt t="4350" x="1506538" y="3716338"/>
          <p14:tracePt t="4358" x="1489075" y="3716338"/>
          <p14:tracePt t="4364" x="1460500" y="3716338"/>
          <p14:tracePt t="4371" x="1433513" y="3725863"/>
          <p14:tracePt t="4378" x="1416050" y="3725863"/>
          <p14:tracePt t="4385" x="1379538" y="3725863"/>
          <p14:tracePt t="4393" x="1350963" y="3725863"/>
          <p14:tracePt t="4399" x="1323975" y="3725863"/>
          <p14:tracePt t="4406" x="1287463" y="3725863"/>
          <p14:tracePt t="4413" x="1250950" y="3725863"/>
          <p14:tracePt t="4421" x="1223963" y="3725863"/>
          <p14:tracePt t="4427" x="1204913" y="3725863"/>
          <p14:tracePt t="4433" x="1177925" y="3725863"/>
          <p14:tracePt t="4442" x="1150938" y="3725863"/>
          <p14:tracePt t="4448" x="1123950" y="3725863"/>
          <p14:tracePt t="4456" x="1087438" y="3725863"/>
          <p14:tracePt t="4462" x="1050925" y="3725863"/>
          <p14:tracePt t="4469" x="1004888" y="3725863"/>
          <p14:tracePt t="4476" x="968375" y="3725863"/>
          <p14:tracePt t="4483" x="941388" y="3725863"/>
          <p14:tracePt t="4492" x="895350" y="3716338"/>
          <p14:tracePt t="4497" x="858838" y="3716338"/>
          <p14:tracePt t="4504" x="785813" y="3706813"/>
          <p14:tracePt t="4511" x="757238" y="3689350"/>
          <p14:tracePt t="4518" x="720725" y="3689350"/>
          <p14:tracePt t="4526" x="684213" y="3679825"/>
          <p14:tracePt t="4532" x="647700" y="3670300"/>
          <p14:tracePt t="4539" x="611188" y="3662363"/>
          <p14:tracePt t="4547" x="584200" y="3652838"/>
          <p14:tracePt t="4553" x="547688" y="3643313"/>
          <p14:tracePt t="4561" x="530225" y="3633788"/>
          <p14:tracePt t="4567" x="501650" y="3616325"/>
          <p14:tracePt t="4575" x="465138" y="3589338"/>
          <p14:tracePt t="4581" x="438150" y="3579813"/>
          <p14:tracePt t="4588" x="411163" y="3570288"/>
          <p14:tracePt t="4595" x="392113" y="3552825"/>
          <p14:tracePt t="4602" x="355600" y="3533775"/>
          <p14:tracePt t="4608" x="338138" y="3516313"/>
          <p14:tracePt t="4616" x="319088" y="3506788"/>
          <p14:tracePt t="4624" x="301625" y="3479800"/>
          <p14:tracePt t="4630" x="274638" y="3460750"/>
          <p14:tracePt t="4638" x="265113" y="3443288"/>
          <p14:tracePt t="4645" x="246063" y="3424238"/>
          <p14:tracePt t="4651" x="238125" y="3406775"/>
          <p14:tracePt t="4658" x="228600" y="3397250"/>
          <p14:tracePt t="4665" x="209550" y="3387725"/>
          <p14:tracePt t="4672" x="209550" y="3370263"/>
          <p14:tracePt t="4678" x="201613" y="3360738"/>
          <p14:tracePt t="4686" x="182563" y="3351213"/>
          <p14:tracePt t="4694" x="182563" y="3341688"/>
          <p14:tracePt t="4700" x="182563" y="3333750"/>
          <p14:tracePt t="4708" x="173038" y="3314700"/>
          <p14:tracePt t="4714" x="165100" y="3305175"/>
          <p14:tracePt t="4721" x="155575" y="3287713"/>
          <p14:tracePt t="4728" x="155575" y="3278188"/>
          <p14:tracePt t="4735" x="155575" y="3268663"/>
          <p14:tracePt t="4742" x="155575" y="3260725"/>
          <p14:tracePt t="4748" x="155575" y="3251200"/>
          <p14:tracePt t="4763" x="155575" y="3241675"/>
          <p14:tracePt t="4769" x="155575" y="3224213"/>
          <p14:tracePt t="4777" x="155575" y="3214688"/>
          <p14:tracePt t="4784" x="155575" y="3205163"/>
          <p14:tracePt t="4791" x="165100" y="3205163"/>
          <p14:tracePt t="4799" x="173038" y="3205163"/>
          <p14:tracePt t="4805" x="192088" y="3195638"/>
          <p14:tracePt t="4812" x="209550" y="3178175"/>
          <p14:tracePt t="4820" x="238125" y="3159125"/>
          <p14:tracePt t="4826" x="255588" y="3151188"/>
          <p14:tracePt t="4833" x="301625" y="3141663"/>
          <p14:tracePt t="4842" x="338138" y="3132138"/>
          <p14:tracePt t="4847" x="374650" y="3114675"/>
          <p14:tracePt t="4854" x="428625" y="3105150"/>
          <p14:tracePt t="4861" x="501650" y="3086100"/>
          <p14:tracePt t="4877" x="676275" y="3049588"/>
          <p14:tracePt t="4882" x="739775" y="3041650"/>
          <p14:tracePt t="4890" x="793750" y="3022600"/>
          <p14:tracePt t="4896" x="876300" y="3013075"/>
          <p14:tracePt t="4903" x="931863" y="3005138"/>
          <p14:tracePt t="4909" x="1014413" y="2986088"/>
          <p14:tracePt t="4917" x="1068388" y="2986088"/>
          <p14:tracePt t="4925" x="1123950" y="2976563"/>
          <p14:tracePt t="4930" x="1168400" y="2976563"/>
          <p14:tracePt t="4937" x="1196975" y="2968625"/>
          <p14:tracePt t="4944" x="1241425" y="2968625"/>
          <p14:tracePt t="4952" x="1250950" y="2968625"/>
          <p14:tracePt t="4959" x="1277938" y="2968625"/>
          <p14:tracePt t="4966" x="1314450" y="2959100"/>
          <p14:tracePt t="4974" x="1343025" y="2949575"/>
          <p14:tracePt t="4979" x="1360488" y="2949575"/>
          <p14:tracePt t="4987" x="1387475" y="2940050"/>
          <p14:tracePt t="4994" x="1433513" y="2949575"/>
          <p14:tracePt t="5001" x="1460500" y="2949575"/>
          <p14:tracePt t="5009" x="1497013" y="2959100"/>
          <p14:tracePt t="5015" x="1533525" y="2959100"/>
          <p14:tracePt t="5023" x="1579563" y="2968625"/>
          <p14:tracePt t="5029" x="1616075" y="2976563"/>
          <p14:tracePt t="5036" x="1662113" y="2986088"/>
          <p14:tracePt t="5042" x="1717675" y="2995613"/>
          <p14:tracePt t="5051" x="1754188" y="3013075"/>
          <p14:tracePt t="5058" x="1762125" y="3013075"/>
          <p14:tracePt t="5064" x="1790700" y="3013075"/>
          <p14:tracePt t="5070" x="1798638" y="3032125"/>
          <p14:tracePt t="5077" x="1835150" y="3032125"/>
          <p14:tracePt t="5085" x="1854200" y="3049588"/>
          <p14:tracePt t="5092" x="1871663" y="3059113"/>
          <p14:tracePt t="5099" x="1900238" y="3068638"/>
          <p14:tracePt t="5108" x="1927225" y="3078163"/>
          <p14:tracePt t="5112" x="1936750" y="3086100"/>
          <p14:tracePt t="5120" x="1954213" y="3095625"/>
          <p14:tracePt t="5128" x="1963738" y="3095625"/>
          <p14:tracePt t="5133" x="1981200" y="3105150"/>
          <p14:tracePt t="5141" x="1990725" y="3114675"/>
          <p14:tracePt t="5147" x="2009775" y="3132138"/>
          <p14:tracePt t="5154" x="2027238" y="3141663"/>
          <p14:tracePt t="5161" x="2036763" y="3159125"/>
          <p14:tracePt t="5168" x="2063750" y="3168650"/>
          <p14:tracePt t="5175" x="2073275" y="3178175"/>
          <p14:tracePt t="5184" x="2082800" y="3195638"/>
          <p14:tracePt t="5191" x="2100263" y="3205163"/>
          <p14:tracePt t="5196" x="2119313" y="3224213"/>
          <p14:tracePt t="5203" x="2127250" y="3241675"/>
          <p14:tracePt t="5210" x="2136775" y="3251200"/>
          <p14:tracePt t="5217" x="2155825" y="3268663"/>
          <p14:tracePt t="5231" x="2163763" y="3287713"/>
          <p14:tracePt t="5239" x="2173288" y="3305175"/>
          <p14:tracePt t="5245" x="2173288" y="3314700"/>
          <p14:tracePt t="5253" x="2173288" y="3324225"/>
          <p14:tracePt t="5260" x="2173288" y="3341688"/>
          <p14:tracePt t="5275" x="2173288" y="3351213"/>
          <p14:tracePt t="5280" x="2173288" y="3370263"/>
          <p14:tracePt t="5287" x="2173288" y="3378200"/>
          <p14:tracePt t="5294" x="2173288" y="3397250"/>
          <p14:tracePt t="5301" x="2163763" y="3414713"/>
          <p14:tracePt t="5308" x="2155825" y="3424238"/>
          <p14:tracePt t="5315" x="2146300" y="3443288"/>
          <p14:tracePt t="5323" x="2136775" y="3443288"/>
          <p14:tracePt t="5329" x="2119313" y="3451225"/>
          <p14:tracePt t="5336" x="2100263" y="3479800"/>
          <p14:tracePt t="5342" x="2082800" y="3497263"/>
          <p14:tracePt t="5351" x="2063750" y="3506788"/>
          <p14:tracePt t="5359" x="2054225" y="3516313"/>
          <p14:tracePt t="5364" x="2017713" y="3524250"/>
          <p14:tracePt t="5371" x="1990725" y="3543300"/>
          <p14:tracePt t="5378" x="1973263" y="3552825"/>
          <p14:tracePt t="5385" x="1944688" y="3560763"/>
          <p14:tracePt t="5392" x="1900238" y="3570288"/>
          <p14:tracePt t="5399" x="1871663" y="3579813"/>
          <p14:tracePt t="5406" x="1827213" y="3589338"/>
          <p14:tracePt t="5412" x="1771650" y="3606800"/>
          <p14:tracePt t="5420" x="1735138" y="3616325"/>
          <p14:tracePt t="5427" x="1698625" y="3625850"/>
          <p14:tracePt t="5434" x="1662113" y="3625850"/>
          <p14:tracePt t="5441" x="1625600" y="3633788"/>
          <p14:tracePt t="5449" x="1598613" y="3633788"/>
          <p14:tracePt t="5455" x="1562100" y="3633788"/>
          <p14:tracePt t="5462" x="1506538" y="3643313"/>
          <p14:tracePt t="5469" x="1470025" y="3643313"/>
          <p14:tracePt t="5476" x="1443038" y="3643313"/>
          <p14:tracePt t="5483" x="1406525" y="3643313"/>
          <p14:tracePt t="5491" x="1379538" y="3643313"/>
          <p14:tracePt t="5497" x="1350963" y="3643313"/>
          <p14:tracePt t="5504" x="1306513" y="3643313"/>
          <p14:tracePt t="5517" x="1287463" y="3643313"/>
          <p14:tracePt t="5525" x="1270000" y="3643313"/>
          <p14:tracePt t="5532" x="1250950" y="3643313"/>
          <p14:tracePt t="5541" x="1233488" y="3643313"/>
          <p14:tracePt t="5545" x="1204913" y="3643313"/>
          <p14:tracePt t="5553" x="1187450" y="3643313"/>
          <p14:tracePt t="5560" x="1177925" y="3643313"/>
          <p14:tracePt t="5567" x="1160463" y="3643313"/>
          <p14:tracePt t="5574" x="1141413" y="3643313"/>
          <p14:tracePt t="5580" x="1131888" y="3643313"/>
          <p14:tracePt t="5588" x="1123950" y="3643313"/>
          <p14:tracePt t="5595" x="1104900" y="3643313"/>
          <p14:tracePt t="5602" x="1077913" y="3643313"/>
          <p14:tracePt t="5608" x="1058863" y="3643313"/>
          <p14:tracePt t="5615" x="1022350" y="3643313"/>
          <p14:tracePt t="5624" x="995363" y="3643313"/>
          <p14:tracePt t="5629" x="977900" y="3643313"/>
          <p14:tracePt t="5636" x="958850" y="3643313"/>
          <p14:tracePt t="5644" x="941388" y="3643313"/>
          <p14:tracePt t="5650" x="912813" y="3643313"/>
          <p14:tracePt t="5658" x="895350" y="3643313"/>
          <p14:tracePt t="5665" x="868363" y="3643313"/>
          <p14:tracePt t="5672" x="849313" y="3633788"/>
          <p14:tracePt t="5678" x="831850" y="3625850"/>
          <p14:tracePt t="5685" x="812800" y="3616325"/>
          <p14:tracePt t="5692" x="785813" y="3606800"/>
          <p14:tracePt t="5700" x="766763" y="3606800"/>
          <p14:tracePt t="5707" x="749300" y="3597275"/>
          <p14:tracePt t="5714" x="712788" y="3589338"/>
          <p14:tracePt t="5721" x="703263" y="3589338"/>
          <p14:tracePt t="5727" x="676275" y="3579813"/>
          <p14:tracePt t="5734" x="666750" y="3560763"/>
          <p14:tracePt t="5749" x="647700" y="3543300"/>
          <p14:tracePt t="5757" x="630238" y="3533775"/>
          <p14:tracePt t="5762" x="611188" y="3524250"/>
          <p14:tracePt t="5769" x="603250" y="3516313"/>
          <p14:tracePt t="5777" x="584200" y="3497263"/>
          <p14:tracePt t="5783" x="574675" y="3487738"/>
          <p14:tracePt t="5791" x="557213" y="3470275"/>
          <p14:tracePt t="5797" x="547688" y="3470275"/>
          <p14:tracePt t="5804" x="538163" y="3460750"/>
          <p14:tracePt t="5811" x="530225" y="3451225"/>
          <p14:tracePt t="5818" x="530225" y="3443288"/>
          <p14:tracePt t="5825" x="520700" y="3424238"/>
          <p14:tracePt t="5832" x="511175" y="3424238"/>
          <p14:tracePt t="5839" x="501650" y="3414713"/>
          <p14:tracePt t="5846" x="501650" y="3397250"/>
          <p14:tracePt t="5854" x="493713" y="3397250"/>
          <p14:tracePt t="5860" x="484188" y="3397250"/>
          <p14:tracePt t="5867" x="484188" y="3387725"/>
          <p14:tracePt t="5873" x="474663" y="3370263"/>
          <p14:tracePt t="5881" x="474663" y="3360738"/>
          <p14:tracePt t="5895" x="474663" y="3341688"/>
          <p14:tracePt t="5910" x="474663" y="3324225"/>
          <p14:tracePt t="5924" x="474663" y="3314700"/>
          <p14:tracePt t="5936" x="474663" y="3297238"/>
          <p14:tracePt t="5951" x="474663" y="3287713"/>
          <p14:tracePt t="5958" x="484188" y="3278188"/>
          <p14:tracePt t="5965" x="493713" y="3268663"/>
          <p14:tracePt t="5986" x="501650" y="3260725"/>
          <p14:tracePt t="5992" x="511175" y="3260725"/>
          <p14:tracePt t="5999" x="530225" y="3251200"/>
          <p14:tracePt t="6013" x="547688" y="3251200"/>
          <p14:tracePt t="6020" x="557213" y="3241675"/>
          <p14:tracePt t="6027" x="584200" y="3232150"/>
          <p14:tracePt t="6034" x="611188" y="3224213"/>
          <p14:tracePt t="6041" x="630238" y="3224213"/>
          <p14:tracePt t="6049" x="676275" y="3205163"/>
          <p14:tracePt t="6056" x="703263" y="3205163"/>
          <p14:tracePt t="6062" x="749300" y="3195638"/>
          <p14:tracePt t="6070" x="776288" y="3187700"/>
          <p14:tracePt t="6076" x="812800" y="3187700"/>
          <p14:tracePt t="6084" x="849313" y="3178175"/>
          <p14:tracePt t="6090" x="904875" y="3168650"/>
          <p14:tracePt t="6097" x="941388" y="3168650"/>
          <p14:tracePt t="6104" x="985838" y="3159125"/>
          <p14:tracePt t="6112" x="1004888" y="3159125"/>
          <p14:tracePt t="6119" x="1022350" y="3159125"/>
          <p14:tracePt t="6125" x="1068388" y="3159125"/>
          <p14:tracePt t="6132" x="1087438" y="3159125"/>
          <p14:tracePt t="6141" x="1095375" y="3159125"/>
          <p14:tracePt t="6146" x="1114425" y="3159125"/>
          <p14:tracePt t="6153" x="1150938" y="3159125"/>
          <p14:tracePt t="6160" x="1204913" y="3159125"/>
          <p14:tracePt t="6168" x="1241425" y="3159125"/>
          <p14:tracePt t="6173" x="1287463" y="3159125"/>
          <p14:tracePt t="6182" x="1306513" y="3168650"/>
          <p14:tracePt t="6189" x="1343025" y="3178175"/>
          <p14:tracePt t="6195" x="1387475" y="3178175"/>
          <p14:tracePt t="6202" x="1416050" y="3187700"/>
          <p14:tracePt t="6209" x="1443038" y="3195638"/>
          <p14:tracePt t="6216" x="1460500" y="3195638"/>
          <p14:tracePt t="6224" x="1479550" y="3205163"/>
          <p14:tracePt t="6230" x="1497013" y="3214688"/>
          <p14:tracePt t="6237" x="1516063" y="3224213"/>
          <p14:tracePt t="6252" x="1552575" y="3232150"/>
          <p14:tracePt t="6257" x="1562100" y="3241675"/>
          <p14:tracePt t="6265" x="1570038" y="3251200"/>
          <p14:tracePt t="6272" x="1579563" y="3251200"/>
          <p14:tracePt t="6279" x="1589088" y="3260725"/>
          <p14:tracePt t="6286" x="1598613" y="3268663"/>
          <p14:tracePt t="6294" x="1606550" y="3278188"/>
          <p14:tracePt t="6299" x="1616075" y="3287713"/>
          <p14:tracePt t="6307" x="1625600" y="3287713"/>
          <p14:tracePt t="6315" x="1625600" y="3297238"/>
          <p14:tracePt t="6321" x="1635125" y="3305175"/>
          <p14:tracePt t="6327" x="1644650" y="3314700"/>
          <p14:tracePt t="6336" x="1652588" y="3324225"/>
          <p14:tracePt t="6341" x="1652588" y="3333750"/>
          <p14:tracePt t="6350" x="1662113" y="3351213"/>
          <p14:tracePt t="6357" x="1671638" y="3351213"/>
          <p14:tracePt t="6362" x="1671638" y="3370263"/>
          <p14:tracePt t="6369" x="1681163" y="3378200"/>
          <p14:tracePt t="6378" x="1681163" y="3387725"/>
          <p14:tracePt t="6384" x="1681163" y="3406775"/>
          <p14:tracePt t="6390" x="1689100" y="3414713"/>
          <p14:tracePt t="6397" x="1689100" y="3424238"/>
          <p14:tracePt t="6405" x="1689100" y="3433763"/>
          <p14:tracePt t="6412" x="1689100" y="3443288"/>
          <p14:tracePt t="6419" x="1689100" y="3451225"/>
          <p14:tracePt t="6425" x="1689100" y="3460750"/>
          <p14:tracePt t="6433" x="1689100" y="3470275"/>
          <p14:tracePt t="6440" x="1689100" y="3479800"/>
          <p14:tracePt t="6453" x="1681163" y="3497263"/>
          <p14:tracePt t="6460" x="1671638" y="3497263"/>
          <p14:tracePt t="6468" x="1662113" y="3506788"/>
          <p14:tracePt t="6476" x="1652588" y="3516313"/>
          <p14:tracePt t="6481" x="1644650" y="3524250"/>
          <p14:tracePt t="6490" x="1616075" y="3533775"/>
          <p14:tracePt t="6495" x="1616075" y="3543300"/>
          <p14:tracePt t="6502" x="1606550" y="3543300"/>
          <p14:tracePt t="6511" x="1589088" y="3552825"/>
          <p14:tracePt t="6517" x="1543050" y="3560763"/>
          <p14:tracePt t="6524" x="1516063" y="3560763"/>
          <p14:tracePt t="6529" x="1497013" y="3570288"/>
          <p14:tracePt t="6538" x="1470025" y="3570288"/>
          <p14:tracePt t="6544" x="1443038" y="3570288"/>
          <p14:tracePt t="6552" x="1406525" y="3570288"/>
          <p14:tracePt t="6557" x="1379538" y="3579813"/>
          <p14:tracePt t="6565" x="1350963" y="3579813"/>
          <p14:tracePt t="6573" x="1306513" y="3579813"/>
          <p14:tracePt t="6580" x="1270000" y="3579813"/>
          <p14:tracePt t="6586" x="1223963" y="3579813"/>
          <p14:tracePt t="6593" x="1168400" y="3579813"/>
          <p14:tracePt t="6601" x="1131888" y="3579813"/>
          <p14:tracePt t="6607" x="1087438" y="3579813"/>
          <p14:tracePt t="6614" x="1031875" y="3579813"/>
          <p14:tracePt t="6623" x="977900" y="3579813"/>
          <p14:tracePt t="6627" x="931863" y="3579813"/>
          <p14:tracePt t="6635" x="895350" y="3579813"/>
          <p14:tracePt t="6641" x="868363" y="3579813"/>
          <p14:tracePt t="6649" x="831850" y="3570288"/>
          <p14:tracePt t="6657" x="793750" y="3552825"/>
          <p14:tracePt t="6663" x="766763" y="3543300"/>
          <p14:tracePt t="6670" x="730250" y="3543300"/>
          <p14:tracePt t="6677" x="703263" y="3533775"/>
          <p14:tracePt t="6684" x="676275" y="3516313"/>
          <p14:tracePt t="6690" x="630238" y="3497263"/>
          <p14:tracePt t="6699" x="611188" y="3487738"/>
          <p14:tracePt t="6706" x="574675" y="3460750"/>
          <p14:tracePt t="6712" x="538163" y="3443288"/>
          <p14:tracePt t="6719" x="520700" y="3433763"/>
          <p14:tracePt t="6726" x="501650" y="3414713"/>
          <p14:tracePt t="6733" x="474663" y="3378200"/>
          <p14:tracePt t="6740" x="447675" y="3360738"/>
          <p14:tracePt t="6747" x="438150" y="3351213"/>
          <p14:tracePt t="6755" x="420688" y="3341688"/>
          <p14:tracePt t="6760" x="401638" y="3324225"/>
          <p14:tracePt t="6768" x="401638" y="3305175"/>
          <p14:tracePt t="6776" x="392113" y="3305175"/>
          <p14:tracePt t="6782" x="374650" y="3287713"/>
          <p14:tracePt t="6790" x="365125" y="3278188"/>
          <p14:tracePt t="6810" x="355600" y="3260725"/>
          <p14:tracePt t="6817" x="355600" y="3251200"/>
          <p14:tracePt t="6823" x="347663" y="3251200"/>
          <p14:tracePt t="6830" x="347663" y="3241675"/>
          <p14:tracePt t="6840" x="347663" y="3232150"/>
          <p14:tracePt t="6852" x="338138" y="3224213"/>
          <p14:tracePt t="6859" x="338138" y="3214688"/>
          <p14:tracePt t="6879" x="338138" y="3205163"/>
          <p14:tracePt t="6894" x="338138" y="3195638"/>
          <p14:tracePt t="6928" x="338138" y="3187700"/>
          <p14:tracePt t="6942" x="347663" y="3187700"/>
          <p14:tracePt t="6985" x="355600" y="3187700"/>
          <p14:tracePt t="6992" x="365125" y="3187700"/>
          <p14:tracePt t="7006" x="374650" y="3187700"/>
          <p14:tracePt t="7020" x="392113" y="3187700"/>
          <p14:tracePt t="7040" x="401638" y="3187700"/>
          <p14:tracePt t="7049" x="411163" y="3187700"/>
          <p14:tracePt t="7061" x="420688" y="3187700"/>
          <p14:tracePt t="7068" x="428625" y="3187700"/>
          <p14:tracePt t="7075" x="438150" y="3187700"/>
          <p14:tracePt t="7082" x="447675" y="3187700"/>
          <p14:tracePt t="7089" x="457200" y="3187700"/>
          <p14:tracePt t="7096" x="465138" y="3187700"/>
          <p14:tracePt t="7110" x="474663" y="3187700"/>
          <p14:tracePt t="7117" x="493713" y="3187700"/>
          <p14:tracePt t="7124" x="501650" y="3187700"/>
          <p14:tracePt t="7133" x="520700" y="3187700"/>
          <p14:tracePt t="7140" x="538163" y="3187700"/>
          <p14:tracePt t="7144" x="566738" y="3187700"/>
          <p14:tracePt t="7152" x="603250" y="3187700"/>
          <p14:tracePt t="7159" x="647700" y="3195638"/>
          <p14:tracePt t="7166" x="676275" y="3195638"/>
          <p14:tracePt t="7173" x="720725" y="3195638"/>
          <p14:tracePt t="7180" x="776288" y="3195638"/>
          <p14:tracePt t="7189" x="858838" y="3214688"/>
          <p14:tracePt t="7194" x="931863" y="3224213"/>
          <p14:tracePt t="7202" x="968375" y="3224213"/>
          <p14:tracePt t="7207" x="1014413" y="3224213"/>
          <p14:tracePt t="7215" x="1041400" y="3224213"/>
          <p14:tracePt t="7223" x="1068388" y="3224213"/>
          <p14:tracePt t="7229" x="1104900" y="3224213"/>
          <p14:tracePt t="7238" x="1131888" y="3224213"/>
          <p14:tracePt t="7243" x="1141413" y="3224213"/>
          <p14:tracePt t="7250" x="1160463" y="3224213"/>
          <p14:tracePt t="7256" x="1177925" y="3224213"/>
          <p14:tracePt t="7265" x="1214438" y="3224213"/>
          <p14:tracePt t="7278" x="1233488" y="3224213"/>
          <p14:tracePt t="7285" x="1260475" y="3224213"/>
          <p14:tracePt t="7292" x="1296988" y="3224213"/>
          <p14:tracePt t="7300" x="1314450" y="3224213"/>
          <p14:tracePt t="7313" x="1333500" y="3224213"/>
          <p14:tracePt t="7323" x="1350963" y="3224213"/>
          <p14:tracePt t="7326" x="1370013" y="3224213"/>
          <p14:tracePt t="7334" x="1379538" y="3224213"/>
          <p14:tracePt t="7340" x="1397000" y="3224213"/>
          <p14:tracePt t="7348" x="1416050" y="3224213"/>
          <p14:tracePt t="7356" x="1423988" y="3224213"/>
          <p14:tracePt t="7370" x="1433513" y="3224213"/>
          <p14:tracePt t="7375" x="1452563" y="3224213"/>
          <p14:tracePt t="7382" x="1460500" y="3224213"/>
          <p14:tracePt t="7389" x="1470025" y="3224213"/>
          <p14:tracePt t="7397" x="1489075" y="3224213"/>
          <p14:tracePt t="7411" x="1497013" y="3224213"/>
          <p14:tracePt t="7417" x="1516063" y="3232150"/>
          <p14:tracePt t="7424" x="1525588" y="3241675"/>
          <p14:tracePt t="7432" x="1533525" y="3241675"/>
          <p14:tracePt t="7446" x="1552575" y="3241675"/>
          <p14:tracePt t="7453" x="1562100" y="3241675"/>
          <p14:tracePt t="7459" x="1562100" y="3251200"/>
          <p14:tracePt t="7467" x="1562100" y="3260725"/>
          <p14:tracePt t="7475" x="1570038" y="3260725"/>
          <p14:tracePt t="7489" x="1579563" y="3268663"/>
          <p14:tracePt t="7494" x="1589088" y="3278188"/>
          <p14:tracePt t="7506" x="1589088" y="3287713"/>
          <p14:tracePt t="7509" x="1598613" y="3297238"/>
          <p14:tracePt t="7516" x="1598613" y="3305175"/>
          <p14:tracePt t="7523" x="1598613" y="3314700"/>
          <p14:tracePt t="7539" x="1598613" y="3324225"/>
          <p14:tracePt t="7543" x="1598613" y="3341688"/>
          <p14:tracePt t="7550" x="1598613" y="3351213"/>
          <p14:tracePt t="7556" x="1598613" y="3360738"/>
          <p14:tracePt t="7565" x="1598613" y="3378200"/>
          <p14:tracePt t="7573" x="1589088" y="3397250"/>
          <p14:tracePt t="7577" x="1579563" y="3406775"/>
          <p14:tracePt t="7585" x="1570038" y="3414713"/>
          <p14:tracePt t="7592" x="1562100" y="3424238"/>
          <p14:tracePt t="7599" x="1562100" y="3443288"/>
          <p14:tracePt t="7606" x="1543050" y="3460750"/>
          <p14:tracePt t="7613" x="1533525" y="3470275"/>
          <p14:tracePt t="7623" x="1533525" y="3479800"/>
          <p14:tracePt t="7626" x="1516063" y="3497263"/>
          <p14:tracePt t="7635" x="1506538" y="3506788"/>
          <p14:tracePt t="7641" x="1506538" y="3516313"/>
          <p14:tracePt t="7648" x="1497013" y="3524250"/>
          <p14:tracePt t="7656" x="1479550" y="3543300"/>
          <p14:tracePt t="7662" x="1470025" y="3543300"/>
          <p14:tracePt t="7670" x="1460500" y="3552825"/>
          <p14:tracePt t="7676" x="1443038" y="3570288"/>
          <p14:tracePt t="7683" x="1423988" y="3579813"/>
          <p14:tracePt t="7689" x="1416050" y="3589338"/>
          <p14:tracePt t="7697" x="1397000" y="3606800"/>
          <p14:tracePt t="7706" x="1379538" y="3616325"/>
          <p14:tracePt t="7711" x="1370013" y="3625850"/>
          <p14:tracePt t="7718" x="1343025" y="3633788"/>
          <p14:tracePt t="7725" x="1323975" y="3643313"/>
          <p14:tracePt t="7732" x="1306513" y="3652838"/>
          <p14:tracePt t="7738" x="1287463" y="3662363"/>
          <p14:tracePt t="7745" x="1270000" y="3670300"/>
          <p14:tracePt t="7752" x="1250950" y="3679825"/>
          <p14:tracePt t="7759" x="1233488" y="3679825"/>
          <p14:tracePt t="7767" x="1214438" y="3689350"/>
          <p14:tracePt t="7775" x="1196975" y="3698875"/>
          <p14:tracePt t="7781" x="1177925" y="3706813"/>
          <p14:tracePt t="7789" x="1160463" y="3706813"/>
          <p14:tracePt t="7795" x="1141413" y="3716338"/>
          <p14:tracePt t="7802" x="1114425" y="3716338"/>
          <p14:tracePt t="7809" x="1095375" y="3716338"/>
          <p14:tracePt t="7815" x="1077913" y="3725863"/>
          <p14:tracePt t="7822" x="1058863" y="3725863"/>
          <p14:tracePt t="7829" x="1041400" y="3725863"/>
          <p14:tracePt t="7839" x="1022350" y="3725863"/>
          <p14:tracePt t="7843" x="995363" y="3725863"/>
          <p14:tracePt t="7851" x="958850" y="3725863"/>
          <p14:tracePt t="7857" x="949325" y="3725863"/>
          <p14:tracePt t="7865" x="931863" y="3725863"/>
          <p14:tracePt t="7873" x="912813" y="3725863"/>
          <p14:tracePt t="7890" x="858838" y="3725863"/>
          <p14:tracePt t="7891" x="849313" y="3725863"/>
          <p14:tracePt t="7899" x="822325" y="3716338"/>
          <p14:tracePt t="7907" x="793750" y="3716338"/>
          <p14:tracePt t="7913" x="776288" y="3716338"/>
          <p14:tracePt t="7923" x="757238" y="3706813"/>
          <p14:tracePt t="7927" x="749300" y="3698875"/>
          <p14:tracePt t="7934" x="739775" y="3689350"/>
          <p14:tracePt t="7941" x="720725" y="3679825"/>
          <p14:tracePt t="7948" x="693738" y="3670300"/>
          <p14:tracePt t="7955" x="676275" y="3662363"/>
          <p14:tracePt t="7970" x="647700" y="3643313"/>
          <p14:tracePt t="7976" x="639763" y="3633788"/>
          <p14:tracePt t="7984" x="611188" y="3616325"/>
          <p14:tracePt t="7989" x="593725" y="3606800"/>
          <p14:tracePt t="7998" x="557213" y="3597275"/>
          <p14:tracePt t="8005" x="557213" y="3579813"/>
          <p14:tracePt t="8011" x="538163" y="3560763"/>
          <p14:tracePt t="8018" x="520700" y="3552825"/>
          <p14:tracePt t="8026" x="501650" y="3543300"/>
          <p14:tracePt t="8032" x="493713" y="3533775"/>
          <p14:tracePt t="8039" x="484188" y="3516313"/>
          <p14:tracePt t="8046" x="465138" y="3506788"/>
          <p14:tracePt t="8053" x="465138" y="3487738"/>
          <p14:tracePt t="8059" x="447675" y="3479800"/>
          <p14:tracePt t="8067" x="447675" y="3470275"/>
          <p14:tracePt t="8076" x="438150" y="3470275"/>
          <p14:tracePt t="8081" x="438150" y="3460750"/>
          <p14:tracePt t="8088" x="438150" y="3451225"/>
          <p14:tracePt t="8096" x="428625" y="3443288"/>
          <p14:tracePt t="8102" x="428625" y="3433763"/>
          <p14:tracePt t="8110" x="428625" y="3424238"/>
          <p14:tracePt t="8116" x="428625" y="3414713"/>
          <p14:tracePt t="8144" x="428625" y="3406775"/>
          <p14:tracePt t="8158" x="428625" y="3397250"/>
          <p14:tracePt t="8165" x="438150" y="3397250"/>
          <p14:tracePt t="8172" x="438150" y="3387725"/>
          <p14:tracePt t="8179" x="457200" y="3387725"/>
          <p14:tracePt t="8193" x="474663" y="3378200"/>
          <p14:tracePt t="8201" x="484188" y="3378200"/>
          <p14:tracePt t="8207" x="501650" y="3378200"/>
          <p14:tracePt t="8214" x="520700" y="3378200"/>
          <p14:tracePt t="8222" x="538163" y="3360738"/>
          <p14:tracePt t="8228" x="557213" y="3360738"/>
          <p14:tracePt t="8235" x="584200" y="3351213"/>
          <p14:tracePt t="8242" x="603250" y="3341688"/>
          <p14:tracePt t="8248" x="620713" y="3333750"/>
          <p14:tracePt t="8256" x="666750" y="3324225"/>
          <p14:tracePt t="8262" x="712788" y="3305175"/>
          <p14:tracePt t="8270" x="749300" y="3287713"/>
          <p14:tracePt t="8277" x="793750" y="3278188"/>
          <p14:tracePt t="8283" x="822325" y="3268663"/>
          <p14:tracePt t="8290" x="868363" y="3251200"/>
          <p14:tracePt t="8297" x="931863" y="3232150"/>
          <p14:tracePt t="8305" x="968375" y="3232150"/>
          <p14:tracePt t="8313" x="1014413" y="3205163"/>
          <p14:tracePt t="8319" x="1041400" y="3205163"/>
          <p14:tracePt t="8325" x="1077913" y="3187700"/>
          <p14:tracePt t="8333" x="1104900" y="3187700"/>
          <p14:tracePt t="8339" x="1131888" y="3178175"/>
          <p14:tracePt t="8346" x="1177925" y="3178175"/>
          <p14:tracePt t="8355" x="1204913" y="3178175"/>
          <p14:tracePt t="8360" x="1223963" y="3168650"/>
          <p14:tracePt t="8367" x="1250950" y="3168650"/>
          <p14:tracePt t="8375" x="1270000" y="3168650"/>
          <p14:tracePt t="8383" x="1306513" y="3168650"/>
          <p14:tracePt t="8389" x="1343025" y="3168650"/>
          <p14:tracePt t="8396" x="1350963" y="3178175"/>
          <p14:tracePt t="8402" x="1387475" y="3178175"/>
          <p14:tracePt t="8409" x="1397000" y="3178175"/>
          <p14:tracePt t="8417" x="1416050" y="3187700"/>
          <p14:tracePt t="8423" x="1452563" y="3187700"/>
          <p14:tracePt t="8430" x="1470025" y="3195638"/>
          <p14:tracePt t="8438" x="1489075" y="3195638"/>
          <p14:tracePt t="8445" x="1489075" y="3205163"/>
          <p14:tracePt t="8452" x="1506538" y="3214688"/>
          <p14:tracePt t="8466" x="1525588" y="3214688"/>
          <p14:tracePt t="8472" x="1533525" y="3224213"/>
          <p14:tracePt t="8480" x="1552575" y="3241675"/>
          <p14:tracePt t="8487" x="1562100" y="3241675"/>
          <p14:tracePt t="8493" x="1562100" y="3251200"/>
          <p14:tracePt t="8500" x="1579563" y="3268663"/>
          <p14:tracePt t="8507" x="1579563" y="3278188"/>
          <p14:tracePt t="8514" x="1589088" y="3297238"/>
          <p14:tracePt t="8528" x="1606550" y="3314700"/>
          <p14:tracePt t="8536" x="1606550" y="3324225"/>
          <p14:tracePt t="8542" x="1606550" y="3341688"/>
          <p14:tracePt t="8556" x="1606550" y="3360738"/>
          <p14:tracePt t="8572" x="1606550" y="3378200"/>
          <p14:tracePt t="8579" x="1606550" y="3387725"/>
          <p14:tracePt t="8584" x="1606550" y="3406775"/>
          <p14:tracePt t="8590" x="1598613" y="3414713"/>
          <p14:tracePt t="8599" x="1589088" y="3433763"/>
          <p14:tracePt t="8605" x="1579563" y="3433763"/>
          <p14:tracePt t="8613" x="1570038" y="3451225"/>
          <p14:tracePt t="8619" x="1562100" y="3470275"/>
          <p14:tracePt t="8626" x="1543050" y="3479800"/>
          <p14:tracePt t="8633" x="1516063" y="3497263"/>
          <p14:tracePt t="8640" x="1506538" y="3506788"/>
          <p14:tracePt t="8647" x="1489075" y="3524250"/>
          <p14:tracePt t="8655" x="1460500" y="3533775"/>
          <p14:tracePt t="8660" x="1443038" y="3543300"/>
          <p14:tracePt t="8671" x="1406525" y="3560763"/>
          <p14:tracePt t="8682" x="1379538" y="3579813"/>
          <p14:tracePt t="8688" x="1343025" y="3579813"/>
          <p14:tracePt t="8696" x="1333500" y="3597275"/>
          <p14:tracePt t="8703" x="1306513" y="3597275"/>
          <p14:tracePt t="8710" x="1287463" y="3606800"/>
          <p14:tracePt t="8717" x="1260475" y="3616325"/>
          <p14:tracePt t="8723" x="1241425" y="3625850"/>
          <p14:tracePt t="8730" x="1223963" y="3633788"/>
          <p14:tracePt t="8738" x="1196975" y="3633788"/>
          <p14:tracePt t="8745" x="1168400" y="3643313"/>
          <p14:tracePt t="8752" x="1150938" y="3652838"/>
          <p14:tracePt t="8758" x="1123950" y="3662363"/>
          <p14:tracePt t="8765" x="1095375" y="3662363"/>
          <p14:tracePt t="8772" x="1068388" y="3670300"/>
          <p14:tracePt t="8779" x="1050925" y="3679825"/>
          <p14:tracePt t="8788" x="1014413" y="3698875"/>
          <p14:tracePt t="8793" x="995363" y="3698875"/>
          <p14:tracePt t="8800" x="968375" y="3698875"/>
          <p14:tracePt t="8809" x="941388" y="3706813"/>
          <p14:tracePt t="8815" x="922338" y="3716338"/>
          <p14:tracePt t="8822" x="876300" y="3716338"/>
          <p14:tracePt t="8827" x="868363" y="3716338"/>
          <p14:tracePt t="8838" x="849313" y="3716338"/>
          <p14:tracePt t="8842" x="831850" y="3716338"/>
          <p14:tracePt t="8849" x="793750" y="3716338"/>
          <p14:tracePt t="8856" x="766763" y="3716338"/>
          <p14:tracePt t="8863" x="749300" y="3716338"/>
          <p14:tracePt t="8875" x="730250" y="3716338"/>
          <p14:tracePt t="8878" x="703263" y="3698875"/>
          <p14:tracePt t="8883" x="684213" y="3698875"/>
          <p14:tracePt t="8891" x="666750" y="3689350"/>
          <p14:tracePt t="8897" x="639763" y="3679825"/>
          <p14:tracePt t="8904" x="630238" y="3670300"/>
          <p14:tracePt t="8912" x="603250" y="3670300"/>
          <p14:tracePt t="8919" x="593725" y="3662363"/>
          <p14:tracePt t="8925" x="566738" y="3652838"/>
          <p14:tracePt t="8932" x="557213" y="3652838"/>
          <p14:tracePt t="8940" x="538163" y="3643313"/>
          <p14:tracePt t="8946" x="520700" y="3633788"/>
          <p14:tracePt t="8954" x="520700" y="3625850"/>
          <p14:tracePt t="8960" x="501650" y="3616325"/>
          <p14:tracePt t="8967" x="484188" y="3597275"/>
          <p14:tracePt t="8975" x="465138" y="3589338"/>
          <p14:tracePt t="8981" x="465138" y="3579813"/>
          <p14:tracePt t="8988" x="447675" y="3570288"/>
          <p14:tracePt t="8995" x="438150" y="3552825"/>
          <p14:tracePt t="9004" x="428625" y="3543300"/>
          <p14:tracePt t="9010" x="420688" y="3533775"/>
          <p14:tracePt t="9016" x="411163" y="3516313"/>
          <p14:tracePt t="9025" x="411163" y="3506788"/>
          <p14:tracePt t="9030" x="401638" y="3506788"/>
          <p14:tracePt t="9038" x="392113" y="3497263"/>
          <p14:tracePt t="9045" x="392113" y="3487738"/>
          <p14:tracePt t="9053" x="392113" y="3479800"/>
          <p14:tracePt t="9059" x="392113" y="3470275"/>
          <p14:tracePt t="9066" x="392113" y="3460750"/>
          <p14:tracePt t="9080" x="392113" y="3451225"/>
          <p14:tracePt t="9087" x="392113" y="3443288"/>
          <p14:tracePt t="9093" x="392113" y="3433763"/>
          <p14:tracePt t="9102" x="401638" y="3424238"/>
          <p14:tracePt t="9108" x="401638" y="3414713"/>
          <p14:tracePt t="9115" x="411163" y="3406775"/>
          <p14:tracePt t="9124" x="420688" y="3406775"/>
          <p14:tracePt t="9128" x="428625" y="3397250"/>
          <p14:tracePt t="9137" x="438150" y="3387725"/>
          <p14:tracePt t="9142" x="457200" y="3378200"/>
          <p14:tracePt t="9150" x="474663" y="3370263"/>
          <p14:tracePt t="9156" x="501650" y="3360738"/>
          <p14:tracePt t="9164" x="530225" y="3351213"/>
          <p14:tracePt t="9174" x="547688" y="3341688"/>
          <p14:tracePt t="9177" x="584200" y="3324225"/>
          <p14:tracePt t="9186" x="630238" y="3314700"/>
          <p14:tracePt t="9191" x="693738" y="3305175"/>
          <p14:tracePt t="9199" x="730250" y="3297238"/>
          <p14:tracePt t="9206" x="776288" y="3287713"/>
          <p14:tracePt t="9213" x="822325" y="3268663"/>
          <p14:tracePt t="9221" x="895350" y="3260725"/>
          <p14:tracePt t="9226" x="941388" y="3251200"/>
          <p14:tracePt t="9235" x="958850" y="3251200"/>
          <p14:tracePt t="9241" x="995363" y="3251200"/>
          <p14:tracePt t="9247" x="1022350" y="3251200"/>
          <p14:tracePt t="9254" x="1058863" y="3241675"/>
          <p14:tracePt t="9261" x="1077913" y="3241675"/>
          <p14:tracePt t="9269" x="1095375" y="3241675"/>
          <p14:tracePt t="9275" x="1104900" y="3241675"/>
          <p14:tracePt t="9282" x="1141413" y="3241675"/>
          <p14:tracePt t="9288" x="1168400" y="3241675"/>
          <p14:tracePt t="9297" x="1187450" y="3241675"/>
          <p14:tracePt t="9304" x="1214438" y="3241675"/>
          <p14:tracePt t="9310" x="1233488" y="3241675"/>
          <p14:tracePt t="9318" x="1260475" y="3241675"/>
          <p14:tracePt t="9324" x="1270000" y="3241675"/>
          <p14:tracePt t="9333" x="1287463" y="3241675"/>
          <p14:tracePt t="9338" x="1306513" y="3241675"/>
          <p14:tracePt t="9346" x="1333500" y="3241675"/>
          <p14:tracePt t="9352" x="1350963" y="3251200"/>
          <p14:tracePt t="9358" x="1370013" y="3278188"/>
          <p14:tracePt t="9366" x="1387475" y="3287713"/>
          <p14:tracePt t="9373" x="1397000" y="3305175"/>
          <p14:tracePt t="9380" x="1416050" y="3314700"/>
          <p14:tracePt t="9388" x="1443038" y="3341688"/>
          <p14:tracePt t="9394" x="1460500" y="3360738"/>
          <p14:tracePt t="9404" x="1470025" y="3370263"/>
          <p14:tracePt t="9408" x="1470025" y="3378200"/>
          <p14:tracePt t="9414" x="1479550" y="3397250"/>
          <p14:tracePt t="9421" x="1489075" y="3424238"/>
          <p14:tracePt t="9428" x="1489075" y="3433763"/>
          <p14:tracePt t="9437" x="1497013" y="3451225"/>
          <p14:tracePt t="9442" x="1506538" y="3460750"/>
          <p14:tracePt t="9449" x="1506538" y="3487738"/>
          <p14:tracePt t="9463" x="1506538" y="3506788"/>
          <p14:tracePt t="9471" x="1506538" y="3516313"/>
          <p14:tracePt t="9477" x="1506538" y="3533775"/>
          <p14:tracePt t="9484" x="1506538" y="3560763"/>
          <p14:tracePt t="9491" x="1506538" y="3570288"/>
          <p14:tracePt t="9498" x="1506538" y="3579813"/>
          <p14:tracePt t="9505" x="1506538" y="3589338"/>
          <p14:tracePt t="9512" x="1497013" y="3616325"/>
          <p14:tracePt t="9520" x="1460500" y="3625850"/>
          <p14:tracePt t="9526" x="1443038" y="3643313"/>
          <p14:tracePt t="9533" x="1433513" y="3652838"/>
          <p14:tracePt t="9542" x="1423988" y="3662363"/>
          <p14:tracePt t="9547" x="1397000" y="3679825"/>
          <p14:tracePt t="9561" x="1370013" y="3679825"/>
          <p14:tracePt t="9570" x="1350963" y="3689350"/>
          <p14:tracePt t="9576" x="1314450" y="3698875"/>
          <p14:tracePt t="9583" x="1287463" y="3698875"/>
          <p14:tracePt t="9589" x="1270000" y="3716338"/>
          <p14:tracePt t="9596" x="1241425" y="3716338"/>
          <p14:tracePt t="9604" x="1214438" y="3716338"/>
          <p14:tracePt t="9612" x="1168400" y="3725863"/>
          <p14:tracePt t="9619" x="1141413" y="3725863"/>
          <p14:tracePt t="9624" x="1114425" y="3725863"/>
          <p14:tracePt t="9633" x="1077913" y="3725863"/>
          <p14:tracePt t="9639" x="1068388" y="3725863"/>
          <p14:tracePt t="9645" x="1022350" y="3725863"/>
          <p14:tracePt t="9654" x="995363" y="3725863"/>
          <p14:tracePt t="9659" x="968375" y="3725863"/>
          <p14:tracePt t="9668" x="931863" y="3725863"/>
          <p14:tracePt t="9674" x="904875" y="3725863"/>
          <p14:tracePt t="9680" x="876300" y="3706813"/>
          <p14:tracePt t="9687" x="849313" y="3698875"/>
          <p14:tracePt t="9695" x="831850" y="3689350"/>
          <p14:tracePt t="9704" x="793750" y="3679825"/>
          <p14:tracePt t="9709" x="776288" y="3670300"/>
          <p14:tracePt t="9716" x="749300" y="3652838"/>
          <p14:tracePt t="9721" x="720725" y="3643313"/>
          <p14:tracePt t="9729" x="693738" y="3633788"/>
          <p14:tracePt t="9737" x="676275" y="3616325"/>
          <p14:tracePt t="9744" x="657225" y="3616325"/>
          <p14:tracePt t="9750" x="639763" y="3597275"/>
          <p14:tracePt t="9757" x="611188" y="3579813"/>
          <p14:tracePt t="9765" x="593725" y="3560763"/>
          <p14:tracePt t="9771" x="584200" y="3543300"/>
          <p14:tracePt t="9778" x="566738" y="3533775"/>
          <p14:tracePt t="9787" x="557213" y="3524250"/>
          <p14:tracePt t="9792" x="547688" y="3524250"/>
          <p14:tracePt t="9800" x="538163" y="3516313"/>
          <p14:tracePt t="9807" x="530225" y="3506788"/>
          <p14:tracePt t="9813" x="530225" y="3497263"/>
          <p14:tracePt t="9821" x="530225" y="3487738"/>
          <p14:tracePt t="9827" x="530225" y="3479800"/>
          <p14:tracePt t="9835" x="530225" y="3470275"/>
          <p14:tracePt t="9841" x="520700" y="3470275"/>
          <p14:tracePt t="9848" x="520700" y="3460750"/>
          <p14:tracePt t="9855" x="520700" y="3451225"/>
          <p14:tracePt t="9871" x="520700" y="3443288"/>
          <p14:tracePt t="9883" x="520700" y="3424238"/>
          <p14:tracePt t="9889" x="530225" y="3424238"/>
          <p14:tracePt t="9897" x="547688" y="3414713"/>
          <p14:tracePt t="9904" x="557213" y="3406775"/>
          <p14:tracePt t="9911" x="566738" y="3406775"/>
          <p14:tracePt t="9919" x="593725" y="3406775"/>
          <p14:tracePt t="9925" x="603250" y="3397250"/>
          <p14:tracePt t="9933" x="611188" y="3387725"/>
          <p14:tracePt t="9938" x="647700" y="3378200"/>
          <p14:tracePt t="9946" x="684213" y="3351213"/>
          <p14:tracePt t="9954" x="720725" y="3351213"/>
          <p14:tracePt t="9960" x="739775" y="3333750"/>
          <p14:tracePt t="9970" x="785813" y="3314700"/>
          <p14:tracePt t="9974" x="858838" y="3287713"/>
          <p14:tracePt t="9981" x="922338" y="3278188"/>
          <p14:tracePt t="9987" x="949325" y="3260725"/>
          <p14:tracePt t="9995" x="995363" y="3251200"/>
          <p14:tracePt t="10003" x="1031875" y="3241675"/>
          <p14:tracePt t="10010" x="1077913" y="3232150"/>
          <p14:tracePt t="10015" x="1114425" y="3232150"/>
          <p14:tracePt t="10022" x="1150938" y="3224213"/>
          <p14:tracePt t="10029" x="1177925" y="3224213"/>
          <p14:tracePt t="10037" x="1196975" y="3224213"/>
          <p14:tracePt t="10043" x="1223963" y="3224213"/>
          <p14:tracePt t="10051" x="1250950" y="3224213"/>
          <p14:tracePt t="10057" x="1277938" y="3224213"/>
          <p14:tracePt t="10065" x="1296988" y="3224213"/>
          <p14:tracePt t="10072" x="1333500" y="3224213"/>
          <p14:tracePt t="10078" x="1343025" y="3224213"/>
          <p14:tracePt t="10087" x="1360488" y="3224213"/>
          <p14:tracePt t="10092" x="1379538" y="3224213"/>
          <p14:tracePt t="10100" x="1397000" y="3224213"/>
          <p14:tracePt t="10107" x="1406525" y="3224213"/>
          <p14:tracePt t="10114" x="1416050" y="3224213"/>
          <p14:tracePt t="10121" x="1433513" y="3232150"/>
          <p14:tracePt t="10138" x="1460500" y="3251200"/>
          <p14:tracePt t="10156" x="1489075" y="3278188"/>
          <p14:tracePt t="10162" x="1489075" y="3287713"/>
          <p14:tracePt t="10170" x="1506538" y="3287713"/>
          <p14:tracePt t="10177" x="1516063" y="3297238"/>
          <p14:tracePt t="10183" x="1525588" y="3314700"/>
          <p14:tracePt t="10191" x="1525588" y="3324225"/>
          <p14:tracePt t="10197" x="1533525" y="3333750"/>
          <p14:tracePt t="10204" x="1533525" y="3341688"/>
          <p14:tracePt t="10211" x="1533525" y="3360738"/>
          <p14:tracePt t="10226" x="1543050" y="3387725"/>
          <p14:tracePt t="10239" x="1543050" y="3406775"/>
          <p14:tracePt t="10246" x="1543050" y="3414713"/>
          <p14:tracePt t="10260" x="1543050" y="3424238"/>
          <p14:tracePt t="10268" x="1543050" y="3443288"/>
          <p14:tracePt t="10275" x="1543050" y="3451225"/>
          <p14:tracePt t="10283" x="1543050" y="3460750"/>
          <p14:tracePt t="10288" x="1533525" y="3479800"/>
          <p14:tracePt t="10296" x="1525588" y="3487738"/>
          <p14:tracePt t="10303" x="1525588" y="3497263"/>
          <p14:tracePt t="10316" x="1506538" y="3506788"/>
          <p14:tracePt t="10322" x="1506538" y="3516313"/>
          <p14:tracePt t="10331" x="1506538" y="3524250"/>
          <p14:tracePt t="10338" x="1497013" y="3533775"/>
          <p14:tracePt t="10344" x="1489075" y="3543300"/>
          <p14:tracePt t="10352" x="1479550" y="3552825"/>
          <p14:tracePt t="10357" x="1470025" y="3552825"/>
          <p14:tracePt t="10365" x="1460500" y="3552825"/>
          <p14:tracePt t="10373" x="1452563" y="3552825"/>
          <p14:tracePt t="10379" x="1452563" y="3560763"/>
          <p14:tracePt t="10387" x="1443038" y="3560763"/>
          <p14:tracePt t="10392" x="1433513" y="3570288"/>
          <p14:tracePt t="10401" x="1423988" y="3570288"/>
          <p14:tracePt t="10407" x="1416050" y="3570288"/>
          <p14:tracePt t="10414" x="1406525" y="3570288"/>
          <p14:tracePt t="10420" x="1406525" y="3579813"/>
          <p14:tracePt t="10436" x="1406525" y="3589338"/>
          <p14:tracePt t="10441" x="1387475" y="3589338"/>
          <p14:tracePt t="10455" x="1379538" y="3589338"/>
          <p14:tracePt t="10484" x="1370013" y="3589338"/>
          <p14:tracePt t="11267" x="1379538" y="3579813"/>
          <p14:tracePt t="11281" x="1387475" y="3570288"/>
          <p14:tracePt t="11287" x="1397000" y="3560763"/>
          <p14:tracePt t="11294" x="1397000" y="3552825"/>
          <p14:tracePt t="11302" x="1416050" y="3552825"/>
          <p14:tracePt t="11309" x="1423988" y="3552825"/>
          <p14:tracePt t="11317" x="1433513" y="3543300"/>
          <p14:tracePt t="11322" x="1460500" y="3524250"/>
          <p14:tracePt t="11330" x="1479550" y="3506788"/>
          <p14:tracePt t="11335" x="1497013" y="3487738"/>
          <p14:tracePt t="11345" x="1516063" y="3460750"/>
          <p14:tracePt t="11352" x="1533525" y="3443288"/>
          <p14:tracePt t="11357" x="1570038" y="3414713"/>
          <p14:tracePt t="11364" x="1598613" y="3378200"/>
          <p14:tracePt t="11371" x="1652588" y="3333750"/>
          <p14:tracePt t="11379" x="1671638" y="3314700"/>
          <p14:tracePt t="11385" x="1735138" y="3268663"/>
          <p14:tracePt t="11393" x="1798638" y="3195638"/>
          <p14:tracePt t="11400" x="1881188" y="3122613"/>
          <p14:tracePt t="11406" x="2000250" y="3049588"/>
          <p14:tracePt t="11413" x="2136775" y="2949575"/>
          <p14:tracePt t="11420" x="2292350" y="2840038"/>
          <p14:tracePt t="11428" x="2428875" y="2747963"/>
          <p14:tracePt t="11435" x="2547938" y="2657475"/>
          <p14:tracePt t="11441" x="2647950" y="2584450"/>
          <p14:tracePt t="11449" x="2749550" y="2528888"/>
          <p14:tracePt t="11455" x="2830513" y="2465388"/>
          <p14:tracePt t="11462" x="2876550" y="2411413"/>
          <p14:tracePt t="11468" x="2922588" y="2392363"/>
          <p14:tracePt t="11478" x="2976563" y="2338388"/>
          <p14:tracePt t="11483" x="3022600" y="2301875"/>
          <p14:tracePt t="11491" x="3068638" y="2265363"/>
          <p14:tracePt t="11497" x="3114675" y="2236788"/>
          <p14:tracePt t="11504" x="3151188" y="2200275"/>
          <p14:tracePt t="11513" x="3178175" y="2182813"/>
          <p14:tracePt t="11517" x="3205163" y="2163763"/>
          <p14:tracePt t="11525" x="3270250" y="2127250"/>
          <p14:tracePt t="11531" x="3314700" y="2090738"/>
          <p14:tracePt t="11540" x="3343275" y="2082800"/>
          <p14:tracePt t="11547" x="3387725" y="2046288"/>
          <p14:tracePt t="11552" x="3433763" y="2017713"/>
          <p14:tracePt t="11560" x="3452813" y="2009775"/>
          <p14:tracePt t="11569" x="3489325" y="1990725"/>
          <p14:tracePt t="11575" x="3506788" y="1973263"/>
          <p14:tracePt t="11583" x="3543300" y="1963738"/>
          <p14:tracePt t="11588" x="3589338" y="1935163"/>
          <p14:tracePt t="11595" x="3616325" y="1917700"/>
          <p14:tracePt t="11602" x="3643313" y="1908175"/>
          <p14:tracePt t="11609" x="3662363" y="1898650"/>
          <p14:tracePt t="11616" x="3689350" y="1890713"/>
          <p14:tracePt t="11623" x="3716338" y="1881188"/>
          <p14:tracePt t="11630" x="3735388" y="1871663"/>
          <p14:tracePt t="11638" x="3771900" y="1862138"/>
          <p14:tracePt t="11644" x="3781425" y="1854200"/>
          <p14:tracePt t="11652" x="3817938" y="1844675"/>
          <p14:tracePt t="11658" x="3835400" y="1835150"/>
          <p14:tracePt t="11666" x="3862388" y="1825625"/>
          <p14:tracePt t="11672" x="3881438" y="1817688"/>
          <p14:tracePt t="11679" x="3908425" y="1808163"/>
          <p14:tracePt t="11686" x="3917950" y="1798638"/>
          <p14:tracePt t="11693" x="3935413" y="1798638"/>
          <p14:tracePt t="11702" x="3944938" y="1789113"/>
          <p14:tracePt t="11707" x="3954463" y="1789113"/>
          <p14:tracePt t="11714" x="3963988" y="1781175"/>
          <p14:tracePt t="11721" x="3971925" y="1781175"/>
          <p14:tracePt t="11729" x="3981450" y="1781175"/>
          <p14:tracePt t="11736" x="3990975" y="1781175"/>
          <p14:tracePt t="11743" x="4000500" y="1781175"/>
          <p14:tracePt t="11750" x="4008438" y="1781175"/>
          <p14:tracePt t="11756" x="4017963" y="1781175"/>
          <p14:tracePt t="11770" x="4027488" y="1781175"/>
          <p14:tracePt t="11791" x="4027488" y="1798638"/>
          <p14:tracePt t="11805" x="4027488" y="1808163"/>
          <p14:tracePt t="11812" x="4027488" y="1825625"/>
          <p14:tracePt t="11819" x="4027488" y="1844675"/>
          <p14:tracePt t="11833" x="4017963" y="1862138"/>
          <p14:tracePt t="11840" x="4008438" y="1881188"/>
          <p14:tracePt t="11846" x="4000500" y="1917700"/>
          <p14:tracePt t="11853" x="3971925" y="1935163"/>
          <p14:tracePt t="11862" x="3963988" y="1963738"/>
          <p14:tracePt t="11871" x="3935413" y="2009775"/>
          <p14:tracePt t="11875" x="3917950" y="2036763"/>
          <p14:tracePt t="11882" x="3898900" y="2082800"/>
          <p14:tracePt t="11889" x="3890963" y="2109788"/>
          <p14:tracePt t="11896" x="3871913" y="2155825"/>
          <p14:tracePt t="11902" x="3862388" y="2182813"/>
          <p14:tracePt t="11910" x="3835400" y="2228850"/>
          <p14:tracePt t="11918" x="3798888" y="2292350"/>
          <p14:tracePt t="11923" x="3789363" y="2338388"/>
          <p14:tracePt t="11931" x="3771900" y="2365375"/>
          <p14:tracePt t="11938" x="3752850" y="2401888"/>
          <p14:tracePt t="11944" x="3735388" y="2438400"/>
          <p14:tracePt t="11951" x="3708400" y="2501900"/>
          <p14:tracePt t="11958" x="3689350" y="2547938"/>
          <p14:tracePt t="11966" x="3679825" y="2574925"/>
          <p14:tracePt t="11973" x="3652838" y="2620963"/>
          <p14:tracePt t="11979" x="3635375" y="2667000"/>
          <p14:tracePt t="11986" x="3606800" y="2730500"/>
          <p14:tracePt t="11993" x="3589338" y="2776538"/>
          <p14:tracePt t="12001" x="3562350" y="2820988"/>
          <p14:tracePt t="12008" x="3525838" y="2867025"/>
          <p14:tracePt t="12016" x="3506788" y="2913063"/>
          <p14:tracePt t="12021" x="3497263" y="2959100"/>
          <p14:tracePt t="12028" x="3460750" y="2976563"/>
          <p14:tracePt t="12035" x="3433763" y="3022600"/>
          <p14:tracePt t="12042" x="3406775" y="3078163"/>
          <p14:tracePt t="12049" x="3351213" y="3132138"/>
          <p14:tracePt t="12056" x="3333750" y="3178175"/>
          <p14:tracePt t="12063" x="3306763" y="3205163"/>
          <p14:tracePt t="12070" x="3251200" y="3260725"/>
          <p14:tracePt t="12077" x="3195638" y="3341688"/>
          <p14:tracePt t="12085" x="3168650" y="3370263"/>
          <p14:tracePt t="12091" x="3114675" y="3406775"/>
          <p14:tracePt t="12098" x="3049588" y="3443288"/>
          <p14:tracePt t="12105" x="2968625" y="3516313"/>
          <p14:tracePt t="12113" x="2922588" y="3560763"/>
          <p14:tracePt t="12119" x="2822575" y="3625850"/>
          <p14:tracePt t="12126" x="2757488" y="3670300"/>
          <p14:tracePt t="12135" x="2676525" y="3698875"/>
          <p14:tracePt t="12141" x="2630488" y="3735388"/>
          <p14:tracePt t="12147" x="2547938" y="3789363"/>
          <p14:tracePt t="12154" x="2484438" y="3825875"/>
          <p14:tracePt t="12163" x="2419350" y="3852863"/>
          <p14:tracePt t="12169" x="2374900" y="3881438"/>
          <p14:tracePt t="12176" x="2292350" y="3908425"/>
          <p14:tracePt t="12182" x="2236788" y="3927475"/>
          <p14:tracePt t="12188" x="2155825" y="3971925"/>
          <p14:tracePt t="12196" x="2073275" y="4000500"/>
          <p14:tracePt t="12203" x="2027238" y="4017963"/>
          <p14:tracePt t="12209" x="1990725" y="4027488"/>
          <p14:tracePt t="12218" x="1944688" y="4054475"/>
          <p14:tracePt t="12224" x="1881188" y="4064000"/>
          <p14:tracePt t="12231" x="1835150" y="4073525"/>
          <p14:tracePt t="12238" x="1781175" y="4081463"/>
          <p14:tracePt t="12245" x="1717675" y="4100513"/>
          <p14:tracePt t="12252" x="1662113" y="4100513"/>
          <p14:tracePt t="12259" x="1644650" y="4100513"/>
          <p14:tracePt t="12266" x="1589088" y="4100513"/>
          <p14:tracePt t="12272" x="1533525" y="4090988"/>
          <p14:tracePt t="12280" x="1506538" y="4081463"/>
          <p14:tracePt t="12288" x="1489075" y="4081463"/>
          <p14:tracePt t="12293" x="1423988" y="4073525"/>
          <p14:tracePt t="12302" x="1387475" y="4064000"/>
          <p14:tracePt t="12308" x="1343025" y="4037013"/>
          <p14:tracePt t="12316" x="1323975" y="4027488"/>
          <p14:tracePt t="12321" x="1296988" y="4017963"/>
          <p14:tracePt t="12328" x="1250950" y="4008438"/>
          <p14:tracePt t="12335" x="1233488" y="3990975"/>
          <p14:tracePt t="12343" x="1196975" y="3981450"/>
          <p14:tracePt t="12352" x="1187450" y="3981450"/>
          <p14:tracePt t="12357" x="1150938" y="3963988"/>
          <p14:tracePt t="12364" x="1123950" y="3963988"/>
          <p14:tracePt t="12370" x="1104900" y="3954463"/>
          <p14:tracePt t="12378" x="1077913" y="3927475"/>
          <p14:tracePt t="12385" x="1068388" y="3927475"/>
          <p14:tracePt t="12392" x="1041400" y="3917950"/>
          <p14:tracePt t="12399" x="1022350" y="3908425"/>
          <p14:tracePt t="12405" x="1004888" y="3889375"/>
          <p14:tracePt t="12413" x="995363" y="3881438"/>
          <p14:tracePt t="12419" x="977900" y="3881438"/>
          <p14:tracePt t="12426" x="968375" y="3871913"/>
          <p14:tracePt t="12434" x="958850" y="3862388"/>
          <p14:tracePt t="12440" x="949325" y="3852863"/>
          <p14:tracePt t="12448" x="931863" y="3844925"/>
          <p14:tracePt t="12454" x="931863" y="3835400"/>
          <p14:tracePt t="12463" x="922338" y="3816350"/>
          <p14:tracePt t="12468" x="912813" y="3816350"/>
          <p14:tracePt t="12476" x="912813" y="3808413"/>
          <p14:tracePt t="12482" x="904875" y="3808413"/>
          <p14:tracePt t="12489" x="895350" y="3798888"/>
          <p14:tracePt t="12496" x="885825" y="3779838"/>
          <p14:tracePt t="12510" x="876300" y="3771900"/>
          <p14:tracePt t="12517" x="868363" y="3771900"/>
          <p14:tracePt t="12523" x="868363" y="3762375"/>
          <p14:tracePt t="12532" x="868363" y="3752850"/>
          <p14:tracePt t="12538" x="868363" y="3743325"/>
          <p14:tracePt t="12551" x="858838" y="3743325"/>
          <p14:tracePt t="12558" x="858838" y="3735388"/>
          <p14:tracePt t="12573" x="849313" y="3725863"/>
          <p14:tracePt t="12587" x="849313" y="3706813"/>
          <p14:tracePt t="12608" x="849313" y="3698875"/>
          <p14:tracePt t="12615" x="849313" y="3689350"/>
          <p14:tracePt t="12621" x="849313" y="3679825"/>
          <p14:tracePt t="12642" x="849313" y="3670300"/>
          <p14:tracePt t="12657" x="849313" y="3662363"/>
          <p14:tracePt t="12670" x="849313" y="3652838"/>
          <p14:tracePt t="12679" x="849313" y="3643313"/>
          <p14:tracePt t="12700" x="849313" y="3633788"/>
          <p14:tracePt t="12719" x="849313" y="3625850"/>
          <p14:tracePt t="12728" x="849313" y="3616325"/>
          <p14:tracePt t="12741" x="849313" y="3606800"/>
          <p14:tracePt t="12747" x="849313" y="3589338"/>
          <p14:tracePt t="12755" x="849313" y="3579813"/>
          <p14:tracePt t="12770" x="849313" y="3560763"/>
          <p14:tracePt t="12784" x="849313" y="3552825"/>
          <p14:tracePt t="12790" x="849313" y="3543300"/>
          <p14:tracePt t="12797" x="858838" y="3533775"/>
          <p14:tracePt t="12804" x="858838" y="3524250"/>
          <p14:tracePt t="12810" x="858838" y="3516313"/>
          <p14:tracePt t="12825" x="868363" y="3497263"/>
          <p14:tracePt t="12833" x="885825" y="3487738"/>
          <p14:tracePt t="12839" x="912813" y="3460750"/>
          <p14:tracePt t="12845" x="931863" y="3443288"/>
          <p14:tracePt t="12852" x="977900" y="3397250"/>
          <p14:tracePt t="12860" x="1022350" y="3378200"/>
          <p14:tracePt t="12868" x="1104900" y="3324225"/>
          <p14:tracePt t="12885" x="1397000" y="3151188"/>
          <p14:tracePt t="12887" x="1570038" y="3049588"/>
          <p14:tracePt t="12895" x="1689100" y="2976563"/>
          <p14:tracePt t="12905" x="1863725" y="2886075"/>
          <p14:tracePt t="12908" x="1981200" y="2830513"/>
          <p14:tracePt t="12915" x="2082800" y="2767013"/>
          <p14:tracePt t="12923" x="2163763" y="2730500"/>
          <p14:tracePt t="12929" x="2301875" y="2638425"/>
          <p14:tracePt t="12937" x="2419350" y="2565400"/>
          <p14:tracePt t="12942" x="2484438" y="2528888"/>
          <p14:tracePt t="12950" x="2547938" y="2455863"/>
          <p14:tracePt t="12958" x="2647950" y="2382838"/>
          <p14:tracePt t="12964" x="2767013" y="2301875"/>
          <p14:tracePt t="12972" x="2903538" y="2192338"/>
          <p14:tracePt t="12978" x="2968625" y="2136775"/>
          <p14:tracePt t="12985" x="3068638" y="2054225"/>
          <p14:tracePt t="12993" x="3159125" y="1981200"/>
          <p14:tracePt t="13000" x="3241675" y="1908175"/>
          <p14:tracePt t="13006" x="3306763" y="1825625"/>
          <p14:tracePt t="13013" x="3360738" y="1781175"/>
          <p14:tracePt t="13022" x="3416300" y="1698625"/>
          <p14:tracePt t="13028" x="3460750" y="1643063"/>
          <p14:tracePt t="13034" x="3533775" y="1543050"/>
          <p14:tracePt t="13043" x="3606800" y="1443038"/>
          <p14:tracePt t="13047" x="3689350" y="1379538"/>
          <p14:tracePt t="13056" x="3744913" y="1306513"/>
          <p14:tracePt t="13062" x="3771900" y="1277938"/>
          <p14:tracePt t="13068" x="3798888" y="1250950"/>
          <p14:tracePt t="13077" x="3817938" y="1214438"/>
          <p14:tracePt t="13084" x="3835400" y="1187450"/>
          <p14:tracePt t="13090" x="3844925" y="1168400"/>
          <p14:tracePt t="13098" x="3862388" y="1150938"/>
          <p14:tracePt t="13104" x="3871913" y="1114425"/>
          <p14:tracePt t="13111" x="3881438" y="1114425"/>
          <p14:tracePt t="13117" x="3890963" y="1087438"/>
          <p14:tracePt t="13125" x="3890963" y="1077913"/>
          <p14:tracePt t="13134" x="3898900" y="1050925"/>
          <p14:tracePt t="13140" x="3908425" y="1022350"/>
          <p14:tracePt t="13146" x="3917950" y="995363"/>
          <p14:tracePt t="13154" x="3927475" y="968375"/>
          <p14:tracePt t="13160" x="3935413" y="958850"/>
          <p14:tracePt t="13168" x="3944938" y="949325"/>
          <p14:tracePt t="13173" x="3954463" y="939800"/>
          <p14:tracePt t="13181" x="3963988" y="922338"/>
          <p14:tracePt t="13187" x="3971925" y="903288"/>
          <p14:tracePt t="13195" x="3981450" y="895350"/>
          <p14:tracePt t="13202" x="4000500" y="876300"/>
          <p14:tracePt t="13209" x="4008438" y="858838"/>
          <p14:tracePt t="13218" x="4017963" y="849313"/>
          <p14:tracePt t="13222" x="4037013" y="839788"/>
          <p14:tracePt t="13230" x="4037013" y="830263"/>
          <p14:tracePt t="13237" x="4054475" y="822325"/>
          <p14:tracePt t="13244" x="4054475" y="812800"/>
          <p14:tracePt t="13251" x="4064000" y="803275"/>
          <p14:tracePt t="13257" x="4073525" y="803275"/>
          <p14:tracePt t="13272" x="4083050" y="793750"/>
          <p14:tracePt t="13279" x="4100513" y="785813"/>
          <p14:tracePt t="13285" x="4100513" y="776288"/>
          <p14:tracePt t="13293" x="4119563" y="776288"/>
          <p14:tracePt t="13301" x="4137025" y="776288"/>
          <p14:tracePt t="13307" x="4146550" y="776288"/>
          <p14:tracePt t="13314" x="4156075" y="776288"/>
          <p14:tracePt t="13320" x="4164013" y="776288"/>
          <p14:tracePt t="13328" x="4200525" y="776288"/>
          <p14:tracePt t="13335" x="4210050" y="776288"/>
          <p14:tracePt t="13342" x="4237038" y="776288"/>
          <p14:tracePt t="13351" x="4265613" y="776288"/>
          <p14:tracePt t="13355" x="4292600" y="785813"/>
          <p14:tracePt t="13362" x="4338638" y="803275"/>
          <p14:tracePt t="13369" x="4438650" y="849313"/>
          <p14:tracePt t="13377" x="4602163" y="912813"/>
          <p14:tracePt t="13384" x="4776788" y="1004888"/>
          <p14:tracePt t="13389" x="5095875" y="1177925"/>
          <p14:tracePt t="13400" x="5397500" y="1370013"/>
          <p14:tracePt t="13404" x="5689600" y="1562100"/>
          <p14:tracePt t="13411" x="5845175" y="1662113"/>
          <p14:tracePt t="13417" x="5945188" y="1735138"/>
          <p14:tracePt t="13425" x="6008688" y="1789113"/>
          <p14:tracePt t="13433" x="6064250" y="1854200"/>
          <p14:tracePt t="13439" x="6118225" y="1908175"/>
          <p14:tracePt t="13446" x="6183313" y="1990725"/>
          <p14:tracePt t="13455" x="6246813" y="2090738"/>
          <p14:tracePt t="13461" x="6300788" y="2209800"/>
          <p14:tracePt t="13468" x="6356350" y="2301875"/>
          <p14:tracePt t="13474" x="6383338" y="2382838"/>
          <p14:tracePt t="13484" x="6429375" y="2484438"/>
          <p14:tracePt t="13487" x="6483350" y="2647950"/>
          <p14:tracePt t="13495" x="6529388" y="2767013"/>
          <p14:tracePt t="13503" x="6557963" y="2857500"/>
          <p14:tracePt t="13509" x="6565900" y="2959100"/>
          <p14:tracePt t="13517" x="6565900" y="2995613"/>
          <p14:tracePt t="13522" x="6584950" y="3041650"/>
          <p14:tracePt t="13531" x="6584950" y="3078163"/>
          <p14:tracePt t="13537" x="6575425" y="3132138"/>
          <p14:tracePt t="13544" x="6565900" y="3195638"/>
          <p14:tracePt t="13551" x="6548438" y="3241675"/>
          <p14:tracePt t="13558" x="6529388" y="3297238"/>
          <p14:tracePt t="13567" x="6483350" y="3370263"/>
          <p14:tracePt t="13571" x="6456363" y="3424238"/>
          <p14:tracePt t="13579" x="6402388" y="3479800"/>
          <p14:tracePt t="13586" x="6392863" y="3506788"/>
          <p14:tracePt t="13592" x="6346825" y="3543300"/>
          <p14:tracePt t="13600" x="6329363" y="3570288"/>
          <p14:tracePt t="13607" x="6283325" y="3616325"/>
          <p14:tracePt t="13615" x="6256338" y="3633788"/>
          <p14:tracePt t="13620" x="6210300" y="3670300"/>
          <p14:tracePt t="13628" x="6146800" y="3725863"/>
          <p14:tracePt t="13634" x="6081713" y="3752850"/>
          <p14:tracePt t="13642" x="6045200" y="3779838"/>
          <p14:tracePt t="13650" x="5954713" y="3825875"/>
          <p14:tracePt t="13655" x="5854700" y="3881438"/>
          <p14:tracePt t="13662" x="5772150" y="3908425"/>
          <p14:tracePt t="13670" x="5689600" y="3935413"/>
          <p14:tracePt t="13677" x="5662613" y="3954463"/>
          <p14:tracePt t="13684" x="5589588" y="3981450"/>
          <p14:tracePt t="13691" x="5534025" y="3990975"/>
          <p14:tracePt t="13700" x="5497513" y="4000500"/>
          <p14:tracePt t="13705" x="5443538" y="4008438"/>
          <p14:tracePt t="13712" x="5370513" y="4027488"/>
          <p14:tracePt t="13718" x="5305425" y="4037013"/>
          <p14:tracePt t="13725" x="5232400" y="4044950"/>
          <p14:tracePt t="13734" x="5168900" y="4064000"/>
          <p14:tracePt t="13740" x="5114925" y="4073525"/>
          <p14:tracePt t="13747" x="5068888" y="4081463"/>
          <p14:tracePt t="13754" x="4976813" y="4100513"/>
          <p14:tracePt t="13760" x="4932363" y="4110038"/>
          <p14:tracePt t="13767" x="4876800" y="4110038"/>
          <p14:tracePt t="13775" x="4821238" y="4117975"/>
          <p14:tracePt t="13783" x="4740275" y="4117975"/>
          <p14:tracePt t="13788" x="4667250" y="4117975"/>
          <p14:tracePt t="13795" x="4594225" y="4117975"/>
          <p14:tracePt t="13802" x="4484688" y="4110038"/>
          <p14:tracePt t="13809" x="4429125" y="4110038"/>
          <p14:tracePt t="13817" x="4346575" y="4100513"/>
          <p14:tracePt t="13824" x="4273550" y="4090988"/>
          <p14:tracePt t="13831" x="4183063" y="4073525"/>
          <p14:tracePt t="13837" x="4100513" y="4044950"/>
          <p14:tracePt t="13845" x="4037013" y="4037013"/>
          <p14:tracePt t="13851" x="4000500" y="4027488"/>
          <p14:tracePt t="13859" x="3917950" y="4008438"/>
          <p14:tracePt t="13866" x="3825875" y="3971925"/>
          <p14:tracePt t="13872" x="3744913" y="3927475"/>
          <p14:tracePt t="13880" x="3679825" y="3889375"/>
          <p14:tracePt t="13887" x="3635375" y="3852863"/>
          <p14:tracePt t="13893" x="3579813" y="3816350"/>
          <p14:tracePt t="13900" x="3497263" y="3762375"/>
          <p14:tracePt t="13908" x="3452813" y="3698875"/>
          <p14:tracePt t="13917" x="3397250" y="3616325"/>
          <p14:tracePt t="13921" x="3360738" y="3570288"/>
          <p14:tracePt t="13928" x="3270250" y="3433763"/>
          <p14:tracePt t="13936" x="3205163" y="3314700"/>
          <p14:tracePt t="13942" x="3168650" y="3251200"/>
          <p14:tracePt t="13949" x="3114675" y="3122613"/>
          <p14:tracePt t="13956" x="3059113" y="3041650"/>
          <p14:tracePt t="13963" x="3032125" y="2976563"/>
          <p14:tracePt t="13969" x="2986088" y="2894013"/>
          <p14:tracePt t="13978" x="2959100" y="2784475"/>
          <p14:tracePt t="13984" x="2913063" y="2630488"/>
          <p14:tracePt t="13991" x="2876550" y="2484438"/>
          <p14:tracePt t="13998" x="2840038" y="2365375"/>
          <p14:tracePt t="14005" x="2830513" y="2255838"/>
          <p14:tracePt t="14012" x="2813050" y="2109788"/>
          <p14:tracePt t="14019" x="2803525" y="1981200"/>
          <p14:tracePt t="14026" x="2803525" y="1854200"/>
          <p14:tracePt t="14032" x="2803525" y="1744663"/>
          <p14:tracePt t="14041" x="2803525" y="1662113"/>
          <p14:tracePt t="14048" x="2803525" y="1625600"/>
          <p14:tracePt t="14054" x="2803525" y="1579563"/>
          <p14:tracePt t="14061" x="2813050" y="1533525"/>
          <p14:tracePt t="14069" x="2813050" y="1479550"/>
          <p14:tracePt t="14075" x="2830513" y="1460500"/>
          <p14:tracePt t="14083" x="2840038" y="1433513"/>
          <p14:tracePt t="14091" x="2859088" y="1387475"/>
          <p14:tracePt t="14096" x="2876550" y="1343025"/>
          <p14:tracePt t="14103" x="2886075" y="1306513"/>
          <p14:tracePt t="14111" x="2895600" y="1287463"/>
          <p14:tracePt t="14117" x="2913063" y="1250950"/>
          <p14:tracePt t="14123" x="2949575" y="1223963"/>
          <p14:tracePt t="14132" x="2968625" y="1204913"/>
          <p14:tracePt t="14137" x="2995613" y="1168400"/>
          <p14:tracePt t="14146" x="3078163" y="1131888"/>
          <p14:tracePt t="14151" x="3195638" y="1068388"/>
          <p14:tracePt t="14158" x="3297238" y="1014413"/>
          <p14:tracePt t="14166" x="3379788" y="985838"/>
          <p14:tracePt t="14172" x="3452813" y="949325"/>
          <p14:tracePt t="14181" x="3552825" y="922338"/>
          <p14:tracePt t="14186" x="3662363" y="895350"/>
          <p14:tracePt t="14193" x="3762375" y="849313"/>
          <p14:tracePt t="14200" x="3844925" y="839788"/>
          <p14:tracePt t="14207" x="3954463" y="793750"/>
          <p14:tracePt t="14216" x="4037013" y="766763"/>
          <p14:tracePt t="14221" x="4146550" y="739775"/>
          <p14:tracePt t="14229" x="4229100" y="730250"/>
          <p14:tracePt t="14237" x="4338638" y="703263"/>
          <p14:tracePt t="14243" x="4411663" y="703263"/>
          <p14:tracePt t="14250" x="4511675" y="684213"/>
          <p14:tracePt t="14256" x="4621213" y="684213"/>
          <p14:tracePt t="14263" x="4675188" y="684213"/>
          <p14:tracePt t="14270" x="4748213" y="684213"/>
          <p14:tracePt t="14277" x="4794250" y="684213"/>
          <p14:tracePt t="14285" x="4849813" y="684213"/>
          <p14:tracePt t="14291" x="4876800" y="693738"/>
          <p14:tracePt t="14299" x="4932363" y="712788"/>
          <p14:tracePt t="14304" x="4949825" y="720725"/>
          <p14:tracePt t="14312" x="4986338" y="730250"/>
          <p14:tracePt t="14319" x="5005388" y="739775"/>
          <p14:tracePt t="14326" x="5022850" y="749300"/>
          <p14:tracePt t="14333" x="5059363" y="757238"/>
          <p14:tracePt t="14340" x="5105400" y="776288"/>
          <p14:tracePt t="14349" x="5141913" y="803275"/>
          <p14:tracePt t="14354" x="5251450" y="839788"/>
          <p14:tracePt t="14360" x="5387975" y="912813"/>
          <p14:tracePt t="14367" x="5507038" y="968375"/>
          <p14:tracePt t="14375" x="5626100" y="1050925"/>
          <p14:tracePt t="14382" x="5726113" y="1104900"/>
          <p14:tracePt t="14389" x="5835650" y="1177925"/>
          <p14:tracePt t="14395" x="5935663" y="1250950"/>
          <p14:tracePt t="14402" x="5972175" y="1296988"/>
          <p14:tracePt t="14410" x="6008688" y="1314450"/>
          <p14:tracePt t="14417" x="6027738" y="1333500"/>
          <p14:tracePt t="14424" x="6054725" y="1370013"/>
          <p14:tracePt t="14432" x="6073775" y="1387475"/>
          <p14:tracePt t="14437" x="6081713" y="1406525"/>
          <p14:tracePt t="14445" x="6091238" y="1416050"/>
          <p14:tracePt t="14453" x="6110288" y="1423988"/>
          <p14:tracePt t="14459" x="6118225" y="1452563"/>
          <p14:tracePt t="14466" x="6118225" y="1470025"/>
          <p14:tracePt t="14473" x="6127750" y="1479550"/>
          <p14:tracePt t="14481" x="6137275" y="1497013"/>
          <p14:tracePt t="14494" x="6137275" y="1516063"/>
          <p14:tracePt t="14500" x="6146800" y="1533525"/>
          <p14:tracePt t="14516" x="6146800" y="1552575"/>
          <p14:tracePt t="14522" x="6146800" y="1570038"/>
          <p14:tracePt t="14529" x="6146800" y="1598613"/>
          <p14:tracePt t="14536" x="6146800" y="1616075"/>
          <p14:tracePt t="14544" x="6146800" y="1635125"/>
          <p14:tracePt t="14550" x="6137275" y="1643063"/>
          <p14:tracePt t="14557" x="6127750" y="1671638"/>
          <p14:tracePt t="14564" x="6118225" y="1679575"/>
          <p14:tracePt t="14570" x="6091238" y="1708150"/>
          <p14:tracePt t="14578" x="6073775" y="1725613"/>
          <p14:tracePt t="14585" x="6054725" y="1752600"/>
          <p14:tracePt t="14592" x="5991225" y="1789113"/>
          <p14:tracePt t="14599" x="5964238" y="1825625"/>
          <p14:tracePt t="14605" x="5881688" y="1862138"/>
          <p14:tracePt t="14613" x="5799138" y="1917700"/>
          <p14:tracePt t="14620" x="5735638" y="1954213"/>
          <p14:tracePt t="14626" x="5689600" y="1981200"/>
          <p14:tracePt t="14632" x="5616575" y="2009775"/>
          <p14:tracePt t="14640" x="5534025" y="2036763"/>
          <p14:tracePt t="14649" x="5470525" y="2054225"/>
          <p14:tracePt t="14654" x="5414963" y="2073275"/>
          <p14:tracePt t="14662" x="5334000" y="2100263"/>
          <p14:tracePt t="14668" x="5205413" y="2127250"/>
          <p14:tracePt t="14675" x="5086350" y="2155825"/>
          <p14:tracePt t="14682" x="4995863" y="2182813"/>
          <p14:tracePt t="14690" x="4876800" y="2209800"/>
          <p14:tracePt t="14696" x="4784725" y="2219325"/>
          <p14:tracePt t="14702" x="4703763" y="2246313"/>
          <p14:tracePt t="14710" x="4630738" y="2273300"/>
          <p14:tracePt t="14718" x="4548188" y="2292350"/>
          <p14:tracePt t="14724" x="4419600" y="2319338"/>
          <p14:tracePt t="14732" x="4319588" y="2328863"/>
          <p14:tracePt t="14737" x="4246563" y="2346325"/>
          <p14:tracePt t="14745" x="4173538" y="2355850"/>
          <p14:tracePt t="14752" x="4110038" y="2365375"/>
          <p14:tracePt t="14758" x="4017963" y="2382838"/>
          <p14:tracePt t="14766" x="3954463" y="2392363"/>
          <p14:tracePt t="14772" x="3898900" y="2392363"/>
          <p14:tracePt t="14780" x="3871913" y="2392363"/>
          <p14:tracePt t="14787" x="3798888" y="2392363"/>
          <p14:tracePt t="14793" x="3762375" y="2392363"/>
          <p14:tracePt t="14802" x="3716338" y="2392363"/>
          <p14:tracePt t="14807" x="3679825" y="2392363"/>
          <p14:tracePt t="14816" x="3652838" y="2392363"/>
          <p14:tracePt t="14822" x="3598863" y="2392363"/>
          <p14:tracePt t="14828" x="3562350" y="2392363"/>
          <p14:tracePt t="14835" x="3525838" y="2382838"/>
          <p14:tracePt t="14843" x="3489325" y="2365375"/>
          <p14:tracePt t="14850" x="3460750" y="2355850"/>
          <p14:tracePt t="14858" x="3443288" y="2346325"/>
          <p14:tracePt t="14865" x="3397250" y="2319338"/>
          <p14:tracePt t="14870" x="3360738" y="2309813"/>
          <p14:tracePt t="14878" x="3324225" y="2301875"/>
          <p14:tracePt t="14885" x="3278188" y="2265363"/>
          <p14:tracePt t="14891" x="3232150" y="2228850"/>
          <p14:tracePt t="14899" x="3205163" y="2209800"/>
          <p14:tracePt t="14906" x="3168650" y="2192338"/>
          <p14:tracePt t="14913" x="3141663" y="2173288"/>
          <p14:tracePt t="14920" x="3114675" y="2146300"/>
          <p14:tracePt t="14926" x="3078163" y="2119313"/>
          <p14:tracePt t="14933" x="3059113" y="2100263"/>
          <p14:tracePt t="14941" x="3041650" y="2090738"/>
          <p14:tracePt t="14950" x="3022600" y="2073275"/>
          <p14:tracePt t="14954" x="3005138" y="2046288"/>
          <p14:tracePt t="14961" x="2995613" y="2027238"/>
          <p14:tracePt t="14969" x="2976563" y="2009775"/>
          <p14:tracePt t="14976" x="2959100" y="2009775"/>
          <p14:tracePt t="14982" x="2959100" y="1990725"/>
          <p14:tracePt t="14989" x="2940050" y="1973263"/>
          <p14:tracePt t="14996" x="2932113" y="1954213"/>
          <p14:tracePt t="15003" x="2922588" y="1935163"/>
          <p14:tracePt t="15010" x="2913063" y="1917700"/>
          <p14:tracePt t="15017" x="2903538" y="1908175"/>
          <p14:tracePt t="15023" x="2895600" y="1890713"/>
          <p14:tracePt t="15031" x="2886075" y="1862138"/>
          <p14:tracePt t="15039" x="2876550" y="1854200"/>
          <p14:tracePt t="15045" x="2859088" y="1835150"/>
          <p14:tracePt t="15052" x="2859088" y="1817688"/>
          <p14:tracePt t="15059" x="2849563" y="1798638"/>
          <p14:tracePt t="15070" x="2849563" y="1789113"/>
          <p14:tracePt t="15075" x="2840038" y="1781175"/>
          <p14:tracePt t="15082" x="2840038" y="1762125"/>
          <p14:tracePt t="15087" x="2830513" y="1744663"/>
          <p14:tracePt t="15102" x="2830513" y="1725613"/>
          <p14:tracePt t="15109" x="2830513" y="1689100"/>
          <p14:tracePt t="15115" x="2830513" y="1679575"/>
          <p14:tracePt t="15122" x="2840038" y="1652588"/>
          <p14:tracePt t="15132" x="2849563" y="1635125"/>
          <p14:tracePt t="15137" x="2859088" y="1606550"/>
          <p14:tracePt t="15144" x="2895600" y="1589088"/>
          <p14:tracePt t="15152" x="2913063" y="1552575"/>
          <p14:tracePt t="15159" x="2940050" y="1533525"/>
          <p14:tracePt t="15165" x="2976563" y="1506538"/>
          <p14:tracePt t="15172" x="3032125" y="1479550"/>
          <p14:tracePt t="15179" x="3114675" y="1423988"/>
          <p14:tracePt t="15186" x="3187700" y="1370013"/>
          <p14:tracePt t="15192" x="3241675" y="1350963"/>
          <p14:tracePt t="15200" x="3343275" y="1287463"/>
          <p14:tracePt t="15206" x="3443288" y="1233488"/>
          <p14:tracePt t="15215" x="3579813" y="1177925"/>
          <p14:tracePt t="15220" x="3698875" y="1114425"/>
          <p14:tracePt t="15228" x="3844925" y="1058863"/>
          <p14:tracePt t="15235" x="3908425" y="1014413"/>
          <p14:tracePt t="15241" x="4037013" y="985838"/>
          <p14:tracePt t="15249" x="4137025" y="958850"/>
          <p14:tracePt t="15256" x="4246563" y="949325"/>
          <p14:tracePt t="15263" x="4346575" y="922338"/>
          <p14:tracePt t="15270" x="4402138" y="922338"/>
          <p14:tracePt t="15276" x="4475163" y="903288"/>
          <p14:tracePt t="15283" x="4538663" y="895350"/>
          <p14:tracePt t="15290" x="4565650" y="895350"/>
          <p14:tracePt t="15299" x="4611688" y="885825"/>
          <p14:tracePt t="15305" x="4667250" y="885825"/>
          <p14:tracePt t="15312" x="4740275" y="866775"/>
          <p14:tracePt t="15319" x="4813300" y="866775"/>
          <p14:tracePt t="15325" x="4895850" y="866775"/>
          <p14:tracePt t="15333" x="4968875" y="858838"/>
          <p14:tracePt t="15339" x="5059363" y="858838"/>
          <p14:tracePt t="15348" x="5151438" y="858838"/>
          <p14:tracePt t="15353" x="5232400" y="858838"/>
          <p14:tracePt t="15360" x="5341938" y="858838"/>
          <p14:tracePt t="15367" x="5414963" y="858838"/>
          <p14:tracePt t="15375" x="5524500" y="895350"/>
          <p14:tracePt t="15382" x="5616575" y="895350"/>
          <p14:tracePt t="15388" x="5680075" y="903288"/>
          <p14:tracePt t="15396" x="5708650" y="912813"/>
          <p14:tracePt t="15402" x="5745163" y="912813"/>
          <p14:tracePt t="15409" x="5789613" y="922338"/>
          <p14:tracePt t="15416" x="5818188" y="931863"/>
          <p14:tracePt t="15424" x="5835650" y="939800"/>
          <p14:tracePt t="15433" x="5854700" y="939800"/>
          <p14:tracePt t="15437" x="5862638" y="949325"/>
          <p14:tracePt t="15444" x="5891213" y="949325"/>
          <p14:tracePt t="15452" x="5908675" y="958850"/>
          <p14:tracePt t="15458" x="5935663" y="968375"/>
          <p14:tracePt t="15466" x="5945188" y="968375"/>
          <p14:tracePt t="15473" x="5954713" y="976313"/>
          <p14:tracePt t="15480" x="5972175" y="976313"/>
          <p14:tracePt t="15486" x="5991225" y="995363"/>
          <p14:tracePt t="15493" x="6008688" y="995363"/>
          <p14:tracePt t="15501" x="6018213" y="1004888"/>
          <p14:tracePt t="15509" x="6027738" y="1004888"/>
          <p14:tracePt t="15515" x="6045200" y="1022350"/>
          <p14:tracePt t="15528" x="6054725" y="1031875"/>
          <p14:tracePt t="15535" x="6064250" y="1041400"/>
          <p14:tracePt t="15542" x="6081713" y="1050925"/>
          <p14:tracePt t="15556" x="6100763" y="1058863"/>
          <p14:tracePt t="15562" x="6100763" y="1068388"/>
          <p14:tracePt t="15570" x="6100763" y="1077913"/>
          <p14:tracePt t="15576" x="6110288" y="1087438"/>
          <p14:tracePt t="15584" x="6118225" y="1104900"/>
          <p14:tracePt t="15590" x="6127750" y="1104900"/>
          <p14:tracePt t="15598" x="6127750" y="1114425"/>
          <p14:tracePt t="15605" x="6127750" y="1123950"/>
          <p14:tracePt t="15625" x="6137275" y="1131888"/>
          <p14:tracePt t="15640" x="6137275" y="1141413"/>
          <p14:tracePt t="15653" x="6146800" y="1150938"/>
          <p14:tracePt t="15675" x="6154738" y="1160463"/>
          <p14:tracePt t="15717" x="6154738" y="1141413"/>
          <p14:tracePt t="16156" x="6137275" y="1150938"/>
          <p14:tracePt t="16164" x="6064250" y="1187450"/>
          <p14:tracePt t="16170" x="5964238" y="1250950"/>
          <p14:tracePt t="16177" x="5918200" y="1296988"/>
          <p14:tracePt t="16184" x="5835650" y="1323975"/>
          <p14:tracePt t="16191" x="5772150" y="1379538"/>
          <p14:tracePt t="16199" x="5670550" y="1433513"/>
          <p14:tracePt t="16206" x="5626100" y="1452563"/>
          <p14:tracePt t="16214" x="5580063" y="1479550"/>
          <p14:tracePt t="16220" x="5497513" y="1516063"/>
          <p14:tracePt t="16226" x="5424488" y="1543050"/>
          <p14:tracePt t="16233" x="5324475" y="1589088"/>
          <p14:tracePt t="16240" x="5205413" y="1625600"/>
          <p14:tracePt t="16247" x="5132388" y="1643063"/>
          <p14:tracePt t="16255" x="5086350" y="1652588"/>
          <p14:tracePt t="16263" x="4995863" y="1679575"/>
          <p14:tracePt t="16268" x="4949825" y="1698625"/>
          <p14:tracePt t="16275" x="4886325" y="1716088"/>
          <p14:tracePt t="16282" x="4857750" y="1725613"/>
          <p14:tracePt t="16290" x="4803775" y="1735138"/>
          <p14:tracePt t="16297" x="4740275" y="1744663"/>
          <p14:tracePt t="16305" x="4703763" y="1762125"/>
          <p14:tracePt t="16309" x="4657725" y="1771650"/>
          <p14:tracePt t="16318" x="4630738" y="1781175"/>
          <p14:tracePt t="16324" x="4611688" y="1781175"/>
          <p14:tracePt t="16331" x="4565650" y="1781175"/>
          <p14:tracePt t="16338" x="4538663" y="1789113"/>
          <p14:tracePt t="16346" x="4511675" y="1789113"/>
          <p14:tracePt t="16353" x="4465638" y="1789113"/>
          <p14:tracePt t="16360" x="4429125" y="1798638"/>
          <p14:tracePt t="16366" x="4383088" y="1798638"/>
          <p14:tracePt t="16373" x="4356100" y="1808163"/>
          <p14:tracePt t="16381" x="4338638" y="1808163"/>
          <p14:tracePt t="16388" x="4283075" y="1808163"/>
          <p14:tracePt t="16395" x="4265613" y="1808163"/>
          <p14:tracePt t="16402" x="4219575" y="1808163"/>
          <p14:tracePt t="16409" x="4183063" y="1817688"/>
          <p14:tracePt t="16415" x="4164013" y="1817688"/>
          <p14:tracePt t="16422" x="4119563" y="1817688"/>
          <p14:tracePt t="16430" x="4090988" y="1817688"/>
          <p14:tracePt t="16437" x="4073525" y="1817688"/>
          <p14:tracePt t="16443" x="4054475" y="1817688"/>
          <p14:tracePt t="16452" x="4037013" y="1817688"/>
          <p14:tracePt t="16457" x="4000500" y="1817688"/>
          <p14:tracePt t="16464" x="3981450" y="1817688"/>
          <p14:tracePt t="16471" x="3935413" y="1817688"/>
          <p14:tracePt t="16486" x="3908425" y="1817688"/>
          <p14:tracePt t="16492" x="3862388" y="1817688"/>
          <p14:tracePt t="16499" x="3854450" y="1817688"/>
          <p14:tracePt t="16506" x="3844925" y="1817688"/>
          <p14:tracePt t="16514" x="3808413" y="1817688"/>
          <p14:tracePt t="16523" x="3781425" y="1817688"/>
          <p14:tracePt t="16527" x="3762375" y="1817688"/>
          <p14:tracePt t="16534" x="3735388" y="1817688"/>
          <p14:tracePt t="16543" x="3716338" y="1817688"/>
          <p14:tracePt t="16548" x="3689350" y="1817688"/>
          <p14:tracePt t="16555" x="3643313" y="1817688"/>
          <p14:tracePt t="16562" x="3625850" y="1817688"/>
          <p14:tracePt t="16569" x="3616325" y="1817688"/>
          <p14:tracePt t="16577" x="3598863" y="1817688"/>
          <p14:tracePt t="16584" x="3579813" y="1817688"/>
          <p14:tracePt t="16591" x="3562350" y="1817688"/>
          <p14:tracePt t="16598" x="3552825" y="1817688"/>
          <p14:tracePt t="16605" x="3533775" y="1817688"/>
          <p14:tracePt t="16618" x="3525838" y="1817688"/>
          <p14:tracePt t="16627" x="3506788" y="1817688"/>
          <p14:tracePt t="16647" x="3497263" y="1817688"/>
          <p14:tracePt t="16654" x="3489325" y="1825625"/>
          <p14:tracePt t="16662" x="3470275" y="1825625"/>
          <p14:tracePt t="16675" x="3460750" y="1825625"/>
          <p14:tracePt t="16681" x="3443288" y="1835150"/>
          <p14:tracePt t="16698" x="3433763" y="1835150"/>
          <p14:tracePt t="16701" x="3433763" y="1844675"/>
          <p14:tracePt t="16709" x="3424238" y="1844675"/>
          <p14:tracePt t="16716" x="3416300" y="1854200"/>
          <p14:tracePt t="16723" x="3406775" y="1854200"/>
          <p14:tracePt t="16731" x="3397250" y="1854200"/>
          <p14:tracePt t="16738" x="3387725" y="1862138"/>
          <p14:tracePt t="16744" x="3379788" y="1862138"/>
          <p14:tracePt t="16759" x="3370263" y="1871663"/>
          <p14:tracePt t="16764" x="3360738" y="1871663"/>
          <p14:tracePt t="16773" x="3351213" y="1871663"/>
          <p14:tracePt t="16779" x="3333750" y="1881188"/>
          <p14:tracePt t="16786" x="3333750" y="1890713"/>
          <p14:tracePt t="16793" x="3324225" y="1890713"/>
          <p14:tracePt t="16800" x="3314700" y="1890713"/>
          <p14:tracePt t="16814" x="3306763" y="1898650"/>
          <p14:tracePt t="16821" x="3297238" y="1898650"/>
          <p14:tracePt t="16831" x="3287713" y="1908175"/>
          <p14:tracePt t="16835" x="3278188" y="1908175"/>
          <p14:tracePt t="16841" x="3270250" y="1917700"/>
          <p14:tracePt t="16848" x="3260725" y="1917700"/>
          <p14:tracePt t="16864" x="3251200" y="1927225"/>
          <p14:tracePt t="16870" x="3241675" y="1927225"/>
          <p14:tracePt t="16882" x="3224213" y="1927225"/>
          <p14:tracePt t="16884" x="3224213" y="1935163"/>
          <p14:tracePt t="16892" x="3214688" y="1935163"/>
          <p14:tracePt t="16897" x="3205163" y="1935163"/>
          <p14:tracePt t="16911" x="3195638" y="1935163"/>
          <p14:tracePt t="16918" x="3187700" y="1935163"/>
          <p14:tracePt t="16939" x="3178175" y="1935163"/>
          <p14:tracePt t="17296" x="3159125" y="1935163"/>
          <p14:tracePt t="17302" x="3132138" y="1935163"/>
          <p14:tracePt t="17310" x="3114675" y="1927225"/>
          <p14:tracePt t="17316" x="3086100" y="1927225"/>
          <p14:tracePt t="17322" x="3041650" y="1908175"/>
          <p14:tracePt t="17330" x="3022600" y="1898650"/>
          <p14:tracePt t="17337" x="2995613" y="1890713"/>
          <p14:tracePt t="17346" x="2940050" y="1890713"/>
          <p14:tracePt t="17352" x="2886075" y="1890713"/>
          <p14:tracePt t="17359" x="2840038" y="1881188"/>
          <p14:tracePt t="17365" x="2794000" y="1881188"/>
          <p14:tracePt t="17373" x="2767013" y="1881188"/>
          <p14:tracePt t="17379" x="2693988" y="1881188"/>
          <p14:tracePt t="17386" x="2667000" y="1881188"/>
          <p14:tracePt t="17395" x="2640013" y="1881188"/>
          <p14:tracePt t="17400" x="2603500" y="1881188"/>
          <p14:tracePt t="17407" x="2584450" y="1881188"/>
          <p14:tracePt t="17414" x="2566988" y="1881188"/>
          <p14:tracePt t="17422" x="2530475" y="1881188"/>
          <p14:tracePt t="17430" x="2511425" y="1881188"/>
          <p14:tracePt t="17443" x="2493963" y="1881188"/>
          <p14:tracePt t="17449" x="2474913" y="1890713"/>
          <p14:tracePt t="17457" x="2457450" y="1898650"/>
          <p14:tracePt t="17463" x="2447925" y="1908175"/>
          <p14:tracePt t="17470" x="2428875" y="1908175"/>
          <p14:tracePt t="17479" x="2419350" y="1908175"/>
          <p14:tracePt t="17484" x="2411413" y="1917700"/>
          <p14:tracePt t="17491" x="2392363" y="1927225"/>
          <p14:tracePt t="17506" x="2374900" y="1935163"/>
          <p14:tracePt t="17513" x="2365375" y="1935163"/>
          <p14:tracePt t="17519" x="2355850" y="1944688"/>
          <p14:tracePt t="17526" x="2338388" y="1944688"/>
          <p14:tracePt t="17532" x="2328863" y="1954213"/>
          <p14:tracePt t="17549" x="2309813" y="1963738"/>
          <p14:tracePt t="17554" x="2309813" y="1973263"/>
          <p14:tracePt t="17568" x="2301875" y="1973263"/>
          <p14:tracePt t="17575" x="2292350" y="1981200"/>
          <p14:tracePt t="17582" x="2282825" y="1990725"/>
          <p14:tracePt t="17596" x="2273300" y="2000250"/>
          <p14:tracePt t="17602" x="2265363" y="2000250"/>
          <p14:tracePt t="17612" x="2255838" y="2009775"/>
          <p14:tracePt t="17624" x="2255838" y="2017713"/>
          <p14:tracePt t="17631" x="2255838" y="2027238"/>
          <p14:tracePt t="17639" x="2255838" y="2036763"/>
          <p14:tracePt t="17646" x="2255838" y="2046288"/>
          <p14:tracePt t="17652" x="2255838" y="2054225"/>
          <p14:tracePt t="17659" x="2255838" y="2063750"/>
          <p14:tracePt t="17673" x="2255838" y="2073275"/>
          <p14:tracePt t="17680" x="2255838" y="2082800"/>
          <p14:tracePt t="17686" x="2255838" y="2100263"/>
          <p14:tracePt t="17694" x="2255838" y="2109788"/>
          <p14:tracePt t="17700" x="2265363" y="2119313"/>
          <p14:tracePt t="17708" x="2273300" y="2127250"/>
          <p14:tracePt t="17715" x="2282825" y="2136775"/>
          <p14:tracePt t="17723" x="2301875" y="2173288"/>
          <p14:tracePt t="17730" x="2301875" y="2182813"/>
          <p14:tracePt t="17736" x="2319338" y="2200275"/>
          <p14:tracePt t="17743" x="2328863" y="2200275"/>
          <p14:tracePt t="17749" x="2355850" y="2246313"/>
          <p14:tracePt t="17757" x="2392363" y="2273300"/>
          <p14:tracePt t="17763" x="2438400" y="2309813"/>
          <p14:tracePt t="17772" x="2465388" y="2346325"/>
          <p14:tracePt t="17780" x="2530475" y="2382838"/>
          <p14:tracePt t="17785" x="2593975" y="2419350"/>
          <p14:tracePt t="17792" x="2657475" y="2455863"/>
          <p14:tracePt t="17798" x="2720975" y="2492375"/>
          <p14:tracePt t="17806" x="2757488" y="2520950"/>
          <p14:tracePt t="17813" x="2830513" y="2557463"/>
          <p14:tracePt t="17820" x="2876550" y="2574925"/>
          <p14:tracePt t="17827" x="2940050" y="2611438"/>
          <p14:tracePt t="17835" x="2986088" y="2638425"/>
          <p14:tracePt t="17841" x="3013075" y="2647950"/>
          <p14:tracePt t="17847" x="3068638" y="2667000"/>
          <p14:tracePt t="17855" x="3114675" y="2693988"/>
          <p14:tracePt t="17863" x="3151188" y="2703513"/>
          <p14:tracePt t="17868" x="3187700" y="2720975"/>
          <p14:tracePt t="17876" x="3232150" y="2740025"/>
          <p14:tracePt t="17882" x="3278188" y="2747963"/>
          <p14:tracePt t="17889" x="3314700" y="2757488"/>
          <p14:tracePt t="17898" x="3360738" y="2767013"/>
          <p14:tracePt t="17904" x="3406775" y="2776538"/>
          <p14:tracePt t="17913" x="3443288" y="2776538"/>
          <p14:tracePt t="17917" x="3489325" y="2803525"/>
          <p14:tracePt t="17924" x="3525838" y="2803525"/>
          <p14:tracePt t="17932" x="3562350" y="2813050"/>
          <p14:tracePt t="17939" x="3589338" y="2813050"/>
          <p14:tracePt t="17946" x="3643313" y="2813050"/>
          <p14:tracePt t="17952" x="3679825" y="2813050"/>
          <p14:tracePt t="17959" x="3725863" y="2813050"/>
          <p14:tracePt t="17966" x="3752850" y="2813050"/>
          <p14:tracePt t="17973" x="3808413" y="2813050"/>
          <p14:tracePt t="17981" x="3881438" y="2803525"/>
          <p14:tracePt t="17987" x="3963988" y="2794000"/>
          <p14:tracePt t="17994" x="4000500" y="2784475"/>
          <p14:tracePt t="18001" x="4044950" y="2776538"/>
          <p14:tracePt t="18008" x="4090988" y="2757488"/>
          <p14:tracePt t="18015" x="4164013" y="2740025"/>
          <p14:tracePt t="18022" x="4229100" y="2711450"/>
          <p14:tracePt t="18029" x="4273550" y="2684463"/>
          <p14:tracePt t="18036" x="4302125" y="2667000"/>
          <p14:tracePt t="18043" x="4375150" y="2638425"/>
          <p14:tracePt t="18050" x="4429125" y="2611438"/>
          <p14:tracePt t="18057" x="4456113" y="2584450"/>
          <p14:tracePt t="18063" x="4484688" y="2565400"/>
          <p14:tracePt t="18072" x="4502150" y="2547938"/>
          <p14:tracePt t="18079" x="4538663" y="2520950"/>
          <p14:tracePt t="18085" x="4584700" y="2484438"/>
          <p14:tracePt t="18092" x="4594225" y="2474913"/>
          <p14:tracePt t="18100" x="4630738" y="2428875"/>
          <p14:tracePt t="18106" x="4638675" y="2411413"/>
          <p14:tracePt t="18112" x="4675188" y="2382838"/>
          <p14:tracePt t="18120" x="4684713" y="2365375"/>
          <p14:tracePt t="18127" x="4703763" y="2328863"/>
          <p14:tracePt t="18134" x="4721225" y="2309813"/>
          <p14:tracePt t="18141" x="4730750" y="2292350"/>
          <p14:tracePt t="18147" x="4740275" y="2265363"/>
          <p14:tracePt t="18155" x="4748213" y="2236788"/>
          <p14:tracePt t="18163" x="4757738" y="2228850"/>
          <p14:tracePt t="18168" x="4757738" y="2219325"/>
          <p14:tracePt t="18177" x="4776788" y="2200275"/>
          <p14:tracePt t="18183" x="4776788" y="2192338"/>
          <p14:tracePt t="18189" x="4776788" y="2182813"/>
          <p14:tracePt t="18196" x="4784725" y="2163763"/>
          <p14:tracePt t="18212" x="4784725" y="2155825"/>
          <p14:tracePt t="18217" x="4784725" y="2136775"/>
          <p14:tracePt t="18225" x="4784725" y="2119313"/>
          <p14:tracePt t="18238" x="4784725" y="2100263"/>
          <p14:tracePt t="18246" x="4776788" y="2100263"/>
          <p14:tracePt t="18252" x="4776788" y="2082800"/>
          <p14:tracePt t="18266" x="4757738" y="2063750"/>
          <p14:tracePt t="18280" x="4740275" y="2054225"/>
          <p14:tracePt t="18288" x="4730750" y="2046288"/>
          <p14:tracePt t="18296" x="4711700" y="2046288"/>
          <p14:tracePt t="18301" x="4703763" y="2046288"/>
          <p14:tracePt t="18307" x="4684713" y="2036763"/>
          <p14:tracePt t="18315" x="4675188" y="2027238"/>
          <p14:tracePt t="18322" x="4667250" y="2027238"/>
          <p14:tracePt t="18328" x="4630738" y="2027238"/>
          <p14:tracePt t="18336" x="4611688" y="2017713"/>
          <p14:tracePt t="18342" x="4594225" y="2017713"/>
          <p14:tracePt t="18350" x="4584700" y="2017713"/>
          <p14:tracePt t="18357" x="4548188" y="2009775"/>
          <p14:tracePt t="18365" x="4511675" y="2009775"/>
          <p14:tracePt t="18370" x="4475163" y="2000250"/>
          <p14:tracePt t="18379" x="4448175" y="1981200"/>
          <p14:tracePt t="18385" x="4411663" y="1981200"/>
          <p14:tracePt t="18391" x="4338638" y="1973263"/>
          <p14:tracePt t="18399" x="4237038" y="1944688"/>
          <p14:tracePt t="18405" x="4164013" y="1944688"/>
          <p14:tracePt t="18415" x="4100513" y="1917700"/>
          <p14:tracePt t="18420" x="4044950" y="1917700"/>
          <p14:tracePt t="18426" x="3971925" y="1898650"/>
          <p14:tracePt t="18433" x="3890963" y="1881188"/>
          <p14:tracePt t="18440" x="3817938" y="1871663"/>
          <p14:tracePt t="18448" x="3771900" y="1862138"/>
          <p14:tracePt t="18455" x="3716338" y="1844675"/>
          <p14:tracePt t="18461" x="3671888" y="1835150"/>
          <p14:tracePt t="18468" x="3616325" y="1835150"/>
          <p14:tracePt t="18475" x="3552825" y="1825625"/>
          <p14:tracePt t="18482" x="3497263" y="1825625"/>
          <p14:tracePt t="18490" x="3460750" y="1825625"/>
          <p14:tracePt t="18496" x="3416300" y="1825625"/>
          <p14:tracePt t="18503" x="3379788" y="1817688"/>
          <p14:tracePt t="18512" x="3333750" y="1817688"/>
          <p14:tracePt t="18517" x="3306763" y="1817688"/>
          <p14:tracePt t="18525" x="3278188" y="1817688"/>
          <p14:tracePt t="18531" x="3224213" y="1817688"/>
          <p14:tracePt t="18538" x="3168650" y="1817688"/>
          <p14:tracePt t="18546" x="3122613" y="1817688"/>
          <p14:tracePt t="18553" x="3086100" y="1817688"/>
          <p14:tracePt t="18561" x="3013075" y="1817688"/>
          <p14:tracePt t="18566" x="2968625" y="1817688"/>
          <p14:tracePt t="18574" x="2932113" y="1817688"/>
          <p14:tracePt t="18580" x="2886075" y="1817688"/>
          <p14:tracePt t="18588" x="2849563" y="1835150"/>
          <p14:tracePt t="18596" x="2786063" y="1835150"/>
          <p14:tracePt t="18601" x="2749550" y="1835150"/>
          <p14:tracePt t="18608" x="2703513" y="1844675"/>
          <p14:tracePt t="18615" x="2684463" y="1844675"/>
          <p14:tracePt t="18624" x="2647950" y="1854200"/>
          <p14:tracePt t="18630" x="2611438" y="1862138"/>
          <p14:tracePt t="18636" x="2593975" y="1862138"/>
          <p14:tracePt t="18644" x="2566988" y="1871663"/>
          <p14:tracePt t="18650" x="2547938" y="1871663"/>
          <p14:tracePt t="18658" x="2530475" y="1871663"/>
          <p14:tracePt t="18666" x="2520950" y="1871663"/>
          <p14:tracePt t="18671" x="2501900" y="1871663"/>
          <p14:tracePt t="18679" x="2484438" y="1881188"/>
          <p14:tracePt t="18685" x="2474913" y="1881188"/>
          <p14:tracePt t="18692" x="2474913" y="1890713"/>
          <p14:tracePt t="18699" x="2457450" y="1898650"/>
          <p14:tracePt t="18706" x="2447925" y="1898650"/>
          <p14:tracePt t="18712" x="2438400" y="1898650"/>
          <p14:tracePt t="18720" x="2419350" y="1898650"/>
          <p14:tracePt t="18728" x="2411413" y="1908175"/>
          <p14:tracePt t="18745" x="2401888" y="1908175"/>
          <p14:tracePt t="18748" x="2392363" y="1917700"/>
          <p14:tracePt t="18755" x="2382838" y="1927225"/>
          <p14:tracePt t="18762" x="2374900" y="1935163"/>
          <p14:tracePt t="18768" x="2365375" y="1944688"/>
          <p14:tracePt t="18775" x="2365375" y="1963738"/>
          <p14:tracePt t="18783" x="2346325" y="1963738"/>
          <p14:tracePt t="18797" x="2338388" y="1973263"/>
          <p14:tracePt t="18804" x="2338388" y="1990725"/>
          <p14:tracePt t="18818" x="2328863" y="2000250"/>
          <p14:tracePt t="18825" x="2328863" y="2009775"/>
          <p14:tracePt t="18831" x="2328863" y="2017713"/>
          <p14:tracePt t="18845" x="2328863" y="2027238"/>
          <p14:tracePt t="18853" x="2319338" y="2036763"/>
          <p14:tracePt t="18862" x="2319338" y="2046288"/>
          <p14:tracePt t="18867" x="2319338" y="2054225"/>
          <p14:tracePt t="18874" x="2319338" y="2063750"/>
          <p14:tracePt t="18882" x="2319338" y="2073275"/>
          <p14:tracePt t="18888" x="2319338" y="2082800"/>
          <p14:tracePt t="18895" x="2328863" y="2090738"/>
          <p14:tracePt t="18902" x="2328863" y="2109788"/>
          <p14:tracePt t="18909" x="2338388" y="2127250"/>
          <p14:tracePt t="18916" x="2338388" y="2146300"/>
          <p14:tracePt t="18923" x="2355850" y="2163763"/>
          <p14:tracePt t="18929" x="2355850" y="2182813"/>
          <p14:tracePt t="18936" x="2365375" y="2200275"/>
          <p14:tracePt t="18945" x="2382838" y="2219325"/>
          <p14:tracePt t="18951" x="2419350" y="2265363"/>
          <p14:tracePt t="18957" x="2438400" y="2282825"/>
          <p14:tracePt t="18965" x="2465388" y="2309813"/>
          <p14:tracePt t="18971" x="2511425" y="2355850"/>
          <p14:tracePt t="18978" x="2574925" y="2374900"/>
          <p14:tracePt t="18986" x="2603500" y="2401888"/>
          <p14:tracePt t="18996" x="2676525" y="2419350"/>
          <p14:tracePt t="18999" x="2794000" y="2447925"/>
          <p14:tracePt t="19006" x="2867025" y="2465388"/>
          <p14:tracePt t="19014" x="2968625" y="2492375"/>
          <p14:tracePt t="19020" x="3095625" y="2501900"/>
          <p14:tracePt t="19027" x="3187700" y="2528888"/>
          <p14:tracePt t="19034" x="3287713" y="2557463"/>
          <p14:tracePt t="19041" x="3343275" y="2574925"/>
          <p14:tracePt t="19048" x="3424238" y="2601913"/>
          <p14:tracePt t="19055" x="3489325" y="2611438"/>
          <p14:tracePt t="19062" x="3543300" y="2620963"/>
          <p14:tracePt t="19069" x="3570288" y="2630488"/>
          <p14:tracePt t="19078" x="3606800" y="2630488"/>
          <p14:tracePt t="19083" x="3643313" y="2638425"/>
          <p14:tracePt t="19090" x="3671888" y="2638425"/>
          <p14:tracePt t="19097" x="3716338" y="2657475"/>
          <p14:tracePt t="19105" x="3735388" y="2657475"/>
          <p14:tracePt t="19111" x="3771900" y="2657475"/>
          <p14:tracePt t="19118" x="3825875" y="2657475"/>
          <p14:tracePt t="19126" x="3917950" y="2657475"/>
          <p14:tracePt t="19132" x="3981450" y="2647950"/>
          <p14:tracePt t="19140" x="4017963" y="2647950"/>
          <p14:tracePt t="19146" x="4054475" y="2638425"/>
          <p14:tracePt t="19154" x="4083050" y="2638425"/>
          <p14:tracePt t="19162" x="4119563" y="2630488"/>
          <p14:tracePt t="19167" x="4137025" y="2630488"/>
          <p14:tracePt t="19175" x="4173538" y="2620963"/>
          <p14:tracePt t="19181" x="4200525" y="2611438"/>
          <p14:tracePt t="19188" x="4229100" y="2601913"/>
          <p14:tracePt t="19195" x="4273550" y="2593975"/>
          <p14:tracePt t="19203" x="4292600" y="2584450"/>
          <p14:tracePt t="19212" x="4310063" y="2574925"/>
          <p14:tracePt t="19216" x="4329113" y="2557463"/>
          <p14:tracePt t="19223" x="4356100" y="2547938"/>
          <p14:tracePt t="19229" x="4375150" y="2528888"/>
          <p14:tracePt t="19239" x="4402138" y="2520950"/>
          <p14:tracePt t="19245" x="4429125" y="2501900"/>
          <p14:tracePt t="19251" x="4448175" y="2492375"/>
          <p14:tracePt t="19258" x="4465638" y="2465388"/>
          <p14:tracePt t="19264" x="4502150" y="2438400"/>
          <p14:tracePt t="19273" x="4521200" y="2419350"/>
          <p14:tracePt t="19280" x="4538663" y="2392363"/>
          <p14:tracePt t="19286" x="4548188" y="2374900"/>
          <p14:tracePt t="19295" x="4565650" y="2338388"/>
          <p14:tracePt t="19300" x="4584700" y="2309813"/>
          <p14:tracePt t="19307" x="4602163" y="2282825"/>
          <p14:tracePt t="19314" x="4602163" y="2273300"/>
          <p14:tracePt t="19323" x="4611688" y="2236788"/>
          <p14:tracePt t="19328" x="4621213" y="2219325"/>
          <p14:tracePt t="19335" x="4621213" y="2209800"/>
          <p14:tracePt t="19343" x="4630738" y="2182813"/>
          <p14:tracePt t="19349" x="4630738" y="2163763"/>
          <p14:tracePt t="19356" x="4630738" y="2136775"/>
          <p14:tracePt t="19362" x="4630738" y="2127250"/>
          <p14:tracePt t="19370" x="4630738" y="2109788"/>
          <p14:tracePt t="19379" x="4630738" y="2100263"/>
          <p14:tracePt t="19384" x="4621213" y="2082800"/>
          <p14:tracePt t="19391" x="4611688" y="2054225"/>
          <p14:tracePt t="19397" x="4602163" y="2046288"/>
          <p14:tracePt t="19405" x="4584700" y="2036763"/>
          <p14:tracePt t="19412" x="4575175" y="2036763"/>
          <p14:tracePt t="19418" x="4565650" y="2017713"/>
          <p14:tracePt t="19427" x="4538663" y="2009775"/>
          <p14:tracePt t="19433" x="4521200" y="1981200"/>
          <p14:tracePt t="19440" x="4484688" y="1973263"/>
          <p14:tracePt t="19447" x="4465638" y="1963738"/>
          <p14:tracePt t="19454" x="4429125" y="1954213"/>
          <p14:tracePt t="19461" x="4383088" y="1944688"/>
          <p14:tracePt t="19467" x="4319588" y="1917700"/>
          <p14:tracePt t="19475" x="4283075" y="1908175"/>
          <p14:tracePt t="19482" x="4219575" y="1898650"/>
          <p14:tracePt t="19489" x="4173538" y="1890713"/>
          <p14:tracePt t="19495" x="4100513" y="1871663"/>
          <p14:tracePt t="19503" x="4027488" y="1871663"/>
          <p14:tracePt t="19512" x="3971925" y="1871663"/>
          <p14:tracePt t="19517" x="3927475" y="1871663"/>
          <p14:tracePt t="19524" x="3862388" y="1871663"/>
          <p14:tracePt t="19530" x="3762375" y="1881188"/>
          <p14:tracePt t="19538" x="3708400" y="1881188"/>
          <p14:tracePt t="19545" x="3652838" y="1890713"/>
          <p14:tracePt t="19553" x="3606800" y="1890713"/>
          <p14:tracePt t="19560" x="3552825" y="1898650"/>
          <p14:tracePt t="19565" x="3489325" y="1917700"/>
          <p14:tracePt t="19573" x="3433763" y="1917700"/>
          <p14:tracePt t="19579" x="3397250" y="1917700"/>
          <p14:tracePt t="19587" x="3333750" y="1935163"/>
          <p14:tracePt t="19595" x="3278188" y="1935163"/>
          <p14:tracePt t="19600" x="3241675" y="1935163"/>
          <p14:tracePt t="19607" x="3195638" y="1944688"/>
          <p14:tracePt t="19615" x="3168650" y="1954213"/>
          <p14:tracePt t="19623" x="3141663" y="1954213"/>
          <p14:tracePt t="19628" x="3086100" y="1954213"/>
          <p14:tracePt t="19636" x="3041650" y="1954213"/>
          <p14:tracePt t="19643" x="2995613" y="1981200"/>
          <p14:tracePt t="19649" x="2968625" y="1981200"/>
          <p14:tracePt t="19656" x="2940050" y="1990725"/>
          <p14:tracePt t="19663" x="2913063" y="2000250"/>
          <p14:tracePt t="19670" x="2895600" y="2000250"/>
          <p14:tracePt t="19677" x="2859088" y="2009775"/>
          <p14:tracePt t="19685" x="2840038" y="2017713"/>
          <p14:tracePt t="19691" x="2813050" y="2027238"/>
          <p14:tracePt t="19698" x="2794000" y="2036763"/>
          <p14:tracePt t="19704" x="2767013" y="2036763"/>
          <p14:tracePt t="19712" x="2749550" y="2046288"/>
          <p14:tracePt t="19719" x="2730500" y="2054225"/>
          <p14:tracePt t="19728" x="2713038" y="2063750"/>
          <p14:tracePt t="19732" x="2693988" y="2073275"/>
          <p14:tracePt t="19739" x="2684463" y="2082800"/>
          <p14:tracePt t="19747" x="2667000" y="2090738"/>
          <p14:tracePt t="19754" x="2647950" y="2100263"/>
          <p14:tracePt t="19761" x="2620963" y="2109788"/>
          <p14:tracePt t="19767" x="2611438" y="2119313"/>
          <p14:tracePt t="19775" x="2593975" y="2127250"/>
          <p14:tracePt t="19783" x="2584450" y="2127250"/>
          <p14:tracePt t="19789" x="2574925" y="2136775"/>
          <p14:tracePt t="19795" x="2557463" y="2146300"/>
          <p14:tracePt t="19803" x="2547938" y="2155825"/>
          <p14:tracePt t="19817" x="2538413" y="2155825"/>
          <p14:tracePt t="19825" x="2530475" y="2155825"/>
          <p14:tracePt t="19831" x="2530475" y="2163763"/>
          <p14:tracePt t="19837" x="2520950" y="2173288"/>
          <p14:tracePt t="19852" x="2511425" y="2182813"/>
          <p14:tracePt t="19859" x="2511425" y="2192338"/>
          <p14:tracePt t="19865" x="2501900" y="2200275"/>
          <p14:tracePt t="19895" x="2501900" y="2219325"/>
          <p14:tracePt t="19900" x="2511425" y="2236788"/>
          <p14:tracePt t="19915" x="2511425" y="2255838"/>
          <p14:tracePt t="19922" x="2520950" y="2265363"/>
          <p14:tracePt t="19928" x="2530475" y="2265363"/>
          <p14:tracePt t="19936" x="2538413" y="2282825"/>
          <p14:tracePt t="19944" x="2547938" y="2292350"/>
          <p14:tracePt t="19950" x="2557463" y="2309813"/>
          <p14:tracePt t="19957" x="2584450" y="2319338"/>
          <p14:tracePt t="19964" x="2611438" y="2338388"/>
          <p14:tracePt t="19971" x="2640013" y="2355850"/>
          <p14:tracePt t="19978" x="2676525" y="2365375"/>
          <p14:tracePt t="19984" x="2730500" y="2401888"/>
          <p14:tracePt t="19995" x="2794000" y="2428875"/>
          <p14:tracePt t="19998" x="2867025" y="2455863"/>
          <p14:tracePt t="20006" x="2949575" y="2465388"/>
          <p14:tracePt t="20012" x="3022600" y="2492375"/>
          <p14:tracePt t="20019" x="3122613" y="2511425"/>
          <p14:tracePt t="20028" x="3195638" y="2520950"/>
          <p14:tracePt t="20033" x="3278188" y="2528888"/>
          <p14:tracePt t="20040" x="3314700" y="2547938"/>
          <p14:tracePt t="20047" x="3387725" y="2547938"/>
          <p14:tracePt t="20054" x="3452813" y="2547938"/>
          <p14:tracePt t="20060" x="3506788" y="2547938"/>
          <p14:tracePt t="20068" x="3543300" y="2547938"/>
          <p14:tracePt t="20077" x="3598863" y="2547938"/>
          <p14:tracePt t="20082" x="3643313" y="2538413"/>
          <p14:tracePt t="20089" x="3671888" y="2538413"/>
          <p14:tracePt t="20096" x="3725863" y="2538413"/>
          <p14:tracePt t="20103" x="3789363" y="2528888"/>
          <p14:tracePt t="20110" x="3817938" y="2520950"/>
          <p14:tracePt t="20116" x="3854450" y="2511425"/>
          <p14:tracePt t="20123" x="3898900" y="2511425"/>
          <p14:tracePt t="20131" x="3927475" y="2492375"/>
          <p14:tracePt t="20138" x="3963988" y="2492375"/>
          <p14:tracePt t="20144" x="3981450" y="2484438"/>
          <p14:tracePt t="20151" x="4008438" y="2484438"/>
          <p14:tracePt t="20158" x="4027488" y="2474913"/>
          <p14:tracePt t="20166" x="4044950" y="2465388"/>
          <p14:tracePt t="20173" x="4064000" y="2465388"/>
          <p14:tracePt t="20180" x="4083050" y="2438400"/>
          <p14:tracePt t="20187" x="4100513" y="2438400"/>
          <p14:tracePt t="20193" x="4119563" y="2428875"/>
          <p14:tracePt t="20202" x="4137025" y="2411413"/>
          <p14:tracePt t="20208" x="4156075" y="2401888"/>
          <p14:tracePt t="20214" x="4164013" y="2392363"/>
          <p14:tracePt t="20221" x="4192588" y="2365375"/>
          <p14:tracePt t="20228" x="4210050" y="2346325"/>
          <p14:tracePt t="20235" x="4219575" y="2338388"/>
          <p14:tracePt t="20244" x="4229100" y="2328863"/>
          <p14:tracePt t="20249" x="4237038" y="2319338"/>
          <p14:tracePt t="20256" x="4256088" y="2282825"/>
          <p14:tracePt t="20264" x="4265613" y="2265363"/>
          <p14:tracePt t="20271" x="4265613" y="2246313"/>
          <p14:tracePt t="20277" x="4265613" y="2228850"/>
          <p14:tracePt t="20284" x="4273550" y="2209800"/>
          <p14:tracePt t="20291" x="4273550" y="2192338"/>
          <p14:tracePt t="20298" x="4273550" y="2173288"/>
          <p14:tracePt t="20306" x="4273550" y="2163763"/>
          <p14:tracePt t="20313" x="4273550" y="2127250"/>
          <p14:tracePt t="20319" x="4273550" y="2109788"/>
          <p14:tracePt t="20327" x="4273550" y="2090738"/>
          <p14:tracePt t="20333" x="4265613" y="2063750"/>
          <p14:tracePt t="20340" x="4246563" y="2054225"/>
          <p14:tracePt t="20347" x="4237038" y="2036763"/>
          <p14:tracePt t="20354" x="4229100" y="2017713"/>
          <p14:tracePt t="20363" x="4210050" y="2000250"/>
          <p14:tracePt t="20369" x="4192588" y="1990725"/>
          <p14:tracePt t="20377" x="4156075" y="1981200"/>
          <p14:tracePt t="20383" x="4146550" y="1973263"/>
          <p14:tracePt t="20390" x="4119563" y="1944688"/>
          <p14:tracePt t="20396" x="4090988" y="1935163"/>
          <p14:tracePt t="20404" x="4064000" y="1908175"/>
          <p14:tracePt t="20411" x="4017963" y="1898650"/>
          <p14:tracePt t="20417" x="3944938" y="1890713"/>
          <p14:tracePt t="20424" x="3862388" y="1881188"/>
          <p14:tracePt t="20431" x="3808413" y="1862138"/>
          <p14:tracePt t="20439" x="3762375" y="1862138"/>
          <p14:tracePt t="20447" x="3708400" y="1854200"/>
          <p14:tracePt t="20452" x="3652838" y="1854200"/>
          <p14:tracePt t="20460" x="3598863" y="1854200"/>
          <p14:tracePt t="20466" x="3525838" y="1854200"/>
          <p14:tracePt t="20474" x="3452813" y="1854200"/>
          <p14:tracePt t="20481" x="3370263" y="1854200"/>
          <p14:tracePt t="20487" x="3241675" y="1890713"/>
          <p14:tracePt t="20494" x="3132138" y="1898650"/>
          <p14:tracePt t="20502" x="3013075" y="1917700"/>
          <p14:tracePt t="20510" x="2959100" y="1935163"/>
          <p14:tracePt t="20515" x="2876550" y="1954213"/>
          <p14:tracePt t="20522" x="2794000" y="1981200"/>
          <p14:tracePt t="20528" x="2767013" y="1981200"/>
          <p14:tracePt t="20536" x="2740025" y="1990725"/>
          <p14:tracePt t="20544" x="2684463" y="2000250"/>
          <p14:tracePt t="20550" x="2657475" y="2009775"/>
          <p14:tracePt t="20558" x="2640013" y="2009775"/>
          <p14:tracePt t="20563" x="2603500" y="2017713"/>
          <p14:tracePt t="20572" x="2574925" y="2027238"/>
          <p14:tracePt t="20578" x="2574925" y="2036763"/>
          <p14:tracePt t="20585" x="2557463" y="2036763"/>
          <p14:tracePt t="20594" x="2538413" y="2046288"/>
          <p14:tracePt t="20599" x="2530475" y="2054225"/>
          <p14:tracePt t="20606" x="2520950" y="2063750"/>
          <p14:tracePt t="20620" x="2511425" y="2073275"/>
          <p14:tracePt t="20626" x="2511425" y="2082800"/>
          <p14:tracePt t="20634" x="2501900" y="2082800"/>
          <p14:tracePt t="20644" x="2501900" y="2090738"/>
          <p14:tracePt t="20648" x="2501900" y="2100263"/>
          <p14:tracePt t="20655" x="2493963" y="2109788"/>
          <p14:tracePt t="20661" x="2493963" y="2119313"/>
          <p14:tracePt t="20668" x="2493963" y="2127250"/>
          <p14:tracePt t="20677" x="2493963" y="2136775"/>
          <p14:tracePt t="20690" x="2493963" y="2146300"/>
          <p14:tracePt t="20696" x="2493963" y="2155825"/>
          <p14:tracePt t="20704" x="2493963" y="2163763"/>
          <p14:tracePt t="20711" x="2493963" y="2173288"/>
          <p14:tracePt t="20717" x="2493963" y="2182813"/>
          <p14:tracePt t="20725" x="2493963" y="2192338"/>
          <p14:tracePt t="20731" x="2493963" y="2200275"/>
          <p14:tracePt t="20738" x="2493963" y="2209800"/>
          <p14:tracePt t="20746" x="2493963" y="2228850"/>
          <p14:tracePt t="20752" x="2501900" y="2246313"/>
          <p14:tracePt t="20760" x="2511425" y="2265363"/>
          <p14:tracePt t="20766" x="2530475" y="2282825"/>
          <p14:tracePt t="20773" x="2530475" y="2301875"/>
          <p14:tracePt t="20781" x="2566988" y="2346325"/>
          <p14:tracePt t="20787" x="2593975" y="2365375"/>
          <p14:tracePt t="20796" x="2620963" y="2392363"/>
          <p14:tracePt t="20801" x="2657475" y="2419350"/>
          <p14:tracePt t="20810" x="2703513" y="2438400"/>
          <p14:tracePt t="20815" x="2749550" y="2492375"/>
          <p14:tracePt t="20822" x="2794000" y="2501900"/>
          <p14:tracePt t="20830" x="2840038" y="2528888"/>
          <p14:tracePt t="20836" x="2867025" y="2547938"/>
          <p14:tracePt t="20843" x="2922588" y="2557463"/>
          <p14:tracePt t="20850" x="2986088" y="2565400"/>
          <p14:tracePt t="20859" x="3059113" y="2584450"/>
          <p14:tracePt t="20863" x="3141663" y="2593975"/>
          <p14:tracePt t="20871" x="3178175" y="2601913"/>
          <p14:tracePt t="20879" x="3260725" y="2601913"/>
          <p14:tracePt t="20894" x="3370263" y="2601913"/>
          <p14:tracePt t="20899" x="3443288" y="2601913"/>
          <p14:tracePt t="20906" x="3516313" y="2601913"/>
          <p14:tracePt t="20913" x="3598863" y="2584450"/>
          <p14:tracePt t="20920" x="3671888" y="2547938"/>
          <p14:tracePt t="20927" x="3752850" y="2520950"/>
          <p14:tracePt t="20934" x="3835400" y="2492375"/>
          <p14:tracePt t="20942" x="3898900" y="2455863"/>
          <p14:tracePt t="20948" x="3935413" y="2447925"/>
          <p14:tracePt t="20955" x="3971925" y="2411413"/>
          <p14:tracePt t="20961" x="4017963" y="2382838"/>
          <p14:tracePt t="20969" x="4044950" y="2355850"/>
          <p14:tracePt t="20976" x="4083050" y="2328863"/>
          <p14:tracePt t="20983" x="4100513" y="2319338"/>
          <p14:tracePt t="20991" x="4137025" y="2273300"/>
          <p14:tracePt t="20997" x="4156075" y="2246313"/>
          <p14:tracePt t="21005" x="4183063" y="2209800"/>
          <p14:tracePt t="21011" x="4210050" y="2163763"/>
          <p14:tracePt t="21018" x="4256088" y="2119313"/>
          <p14:tracePt t="21026" x="4283075" y="2054225"/>
          <p14:tracePt t="21034" x="4319588" y="2009775"/>
          <p14:tracePt t="21039" x="4329113" y="1990725"/>
          <p14:tracePt t="21046" x="4346575" y="1944688"/>
          <p14:tracePt t="21054" x="4356100" y="1917700"/>
          <p14:tracePt t="21060" x="4375150" y="1890713"/>
          <p14:tracePt t="21067" x="4392613" y="1862138"/>
          <p14:tracePt t="21076" x="4392613" y="1844675"/>
          <p14:tracePt t="21083" x="4392613" y="1835150"/>
          <p14:tracePt t="21088" x="4392613" y="1825625"/>
          <p14:tracePt t="21095" x="4392613" y="1817688"/>
          <p14:tracePt t="21102" x="4392613" y="1798638"/>
          <p14:tracePt t="21110" x="4392613" y="1789113"/>
          <p14:tracePt t="21116" x="4392613" y="1781175"/>
          <p14:tracePt t="21123" x="4392613" y="1762125"/>
          <p14:tracePt t="21130" x="4392613" y="1752600"/>
          <p14:tracePt t="21143" x="4375150" y="1744663"/>
          <p14:tracePt t="21151" x="4365625" y="1735138"/>
          <p14:tracePt t="21160" x="4346575" y="1725613"/>
          <p14:tracePt t="21165" x="4319588" y="1716088"/>
          <p14:tracePt t="21172" x="4283075" y="1708150"/>
          <p14:tracePt t="21179" x="4265613" y="1708150"/>
          <p14:tracePt t="21186" x="4246563" y="1708150"/>
          <p14:tracePt t="21193" x="4210050" y="1708150"/>
          <p14:tracePt t="21199" x="4164013" y="1698625"/>
          <p14:tracePt t="21207" x="4137025" y="1698625"/>
          <p14:tracePt t="21214" x="4119563" y="1698625"/>
          <p14:tracePt t="21223" x="4090988" y="1698625"/>
          <p14:tracePt t="21230" x="4073525" y="1698625"/>
          <p14:tracePt t="21235" x="4064000" y="1698625"/>
          <p14:tracePt t="21243" x="4044950" y="1698625"/>
          <p14:tracePt t="21249" x="4027488" y="1698625"/>
          <p14:tracePt t="21262" x="4008438" y="1698625"/>
          <p14:tracePt t="21277" x="4000500" y="1698625"/>
          <p14:tracePt t="21284" x="3990975" y="1698625"/>
          <p14:tracePt t="21291" x="3981450" y="1698625"/>
          <p14:tracePt t="21297" x="3971925" y="1698625"/>
          <p14:tracePt t="21304" x="3963988" y="1698625"/>
          <p14:tracePt t="21320" x="3954463" y="1698625"/>
          <p14:tracePt t="21326" x="3944938" y="1698625"/>
          <p14:tracePt t="21333" x="3935413" y="1708150"/>
          <p14:tracePt t="21339" x="3917950" y="1708150"/>
          <p14:tracePt t="21347" x="3908425" y="1716088"/>
          <p14:tracePt t="21354" x="3898900" y="1725613"/>
          <p14:tracePt t="21367" x="3890963" y="1735138"/>
          <p14:tracePt t="21376" x="3881438" y="1735138"/>
          <p14:tracePt t="21382" x="3871913" y="1735138"/>
          <p14:tracePt t="21388" x="3862388" y="1735138"/>
          <p14:tracePt t="21395" x="3854450" y="1744663"/>
          <p14:tracePt t="21402" x="3844925" y="1744663"/>
          <p14:tracePt t="21690" x="3825875" y="1835150"/>
          <p14:tracePt t="21696" x="3817938" y="1890713"/>
          <p14:tracePt t="21704" x="3789363" y="1973263"/>
          <p14:tracePt t="21711" x="3781425" y="2054225"/>
          <p14:tracePt t="21719" x="3762375" y="2109788"/>
          <p14:tracePt t="21725" x="3744913" y="2173288"/>
          <p14:tracePt t="21741" x="3735388" y="2228850"/>
          <p14:tracePt t="21747" x="3725863" y="2273300"/>
          <p14:tracePt t="21754" x="3725863" y="2292350"/>
          <p14:tracePt t="21760" x="3708400" y="2319338"/>
          <p14:tracePt t="21767" x="3708400" y="2328863"/>
          <p14:tracePt t="21776" x="3708400" y="2346325"/>
          <p14:tracePt t="21781" x="3689350" y="2355850"/>
          <p14:tracePt t="21789" x="3689350" y="2374900"/>
          <p14:tracePt t="21795" x="3689350" y="2382838"/>
          <p14:tracePt t="21802" x="3679825" y="2382838"/>
          <p14:tracePt t="21809" x="3671888" y="2392363"/>
          <p14:tracePt t="21816" x="3671888" y="2401888"/>
          <p14:tracePt t="21825" x="3662363" y="2401888"/>
          <p14:tracePt t="21837" x="3643313" y="2419350"/>
          <p14:tracePt t="21852" x="3643313" y="2428875"/>
          <p14:tracePt t="21859" x="3635375" y="2428875"/>
          <p14:tracePt t="21865" x="3625850" y="2428875"/>
          <p14:tracePt t="21872" x="3616325" y="2438400"/>
          <p14:tracePt t="21893" x="3606800" y="2438400"/>
          <p14:tracePt t="21900" x="3589338" y="2438400"/>
          <p14:tracePt t="21909" x="3579813" y="2438400"/>
          <p14:tracePt t="21915" x="3562350" y="2438400"/>
          <p14:tracePt t="21922" x="3543300" y="2438400"/>
          <p14:tracePt t="21928" x="3525838" y="2438400"/>
          <p14:tracePt t="21936" x="3506788" y="2438400"/>
          <p14:tracePt t="21942" x="3489325" y="2428875"/>
          <p14:tracePt t="21949" x="3460750" y="2428875"/>
          <p14:tracePt t="21957" x="3443288" y="2428875"/>
          <p14:tracePt t="21963" x="3416300" y="2428875"/>
          <p14:tracePt t="21970" x="3387725" y="2419350"/>
          <p14:tracePt t="21976" x="3360738" y="2411413"/>
          <p14:tracePt t="21985" x="3343275" y="2411413"/>
          <p14:tracePt t="21992" x="3324225" y="2411413"/>
          <p14:tracePt t="21998" x="3297238" y="2411413"/>
          <p14:tracePt t="22005" x="3278188" y="2401888"/>
          <p14:tracePt t="22012" x="3251200" y="2401888"/>
          <p14:tracePt t="22019" x="3224213" y="2401888"/>
          <p14:tracePt t="22025" x="3187700" y="2401888"/>
          <p14:tracePt t="22033" x="3159125" y="2401888"/>
          <p14:tracePt t="22040" x="3132138" y="2401888"/>
          <p14:tracePt t="22047" x="3105150" y="2401888"/>
          <p14:tracePt t="22054" x="3068638" y="2401888"/>
          <p14:tracePt t="22061" x="3049588" y="2401888"/>
          <p14:tracePt t="22068" x="3022600" y="2401888"/>
          <p14:tracePt t="22075" x="2968625" y="2419350"/>
          <p14:tracePt t="22082" x="2932113" y="2428875"/>
          <p14:tracePt t="22090" x="2903538" y="2455863"/>
          <p14:tracePt t="22096" x="2886075" y="2455863"/>
          <p14:tracePt t="22103" x="2859088" y="2474913"/>
          <p14:tracePt t="22109" x="2813050" y="2484438"/>
          <p14:tracePt t="22117" x="2786063" y="2492375"/>
          <p14:tracePt t="22126" x="2757488" y="2511425"/>
          <p14:tracePt t="22130" x="2730500" y="2528888"/>
          <p14:tracePt t="22140" x="2703513" y="2547938"/>
          <p14:tracePt t="22144" x="2676525" y="2574925"/>
          <p14:tracePt t="22152" x="2640013" y="2584450"/>
          <p14:tracePt t="22159" x="2611438" y="2620963"/>
          <p14:tracePt t="22166" x="2593975" y="2638425"/>
          <p14:tracePt t="22173" x="2557463" y="2647950"/>
          <p14:tracePt t="22179" x="2538413" y="2674938"/>
          <p14:tracePt t="22187" x="2520950" y="2684463"/>
          <p14:tracePt t="22193" x="2501900" y="2703513"/>
          <p14:tracePt t="22200" x="2484438" y="2720975"/>
          <p14:tracePt t="22209" x="2474913" y="2730500"/>
          <p14:tracePt t="22215" x="2465388" y="2747963"/>
          <p14:tracePt t="22222" x="2447925" y="2757488"/>
          <p14:tracePt t="22229" x="2438400" y="2767013"/>
          <p14:tracePt t="22235" x="2428875" y="2776538"/>
          <p14:tracePt t="22243" x="2428875" y="2784475"/>
          <p14:tracePt t="22250" x="2428875" y="2794000"/>
          <p14:tracePt t="22258" x="2419350" y="2794000"/>
          <p14:tracePt t="22263" x="2419350" y="2803525"/>
          <p14:tracePt t="22270" x="2411413" y="2813050"/>
          <p14:tracePt t="22277" x="2411413" y="2820988"/>
          <p14:tracePt t="22284" x="2411413" y="2830513"/>
          <p14:tracePt t="22292" x="2411413" y="2840038"/>
          <p14:tracePt t="22297" x="2411413" y="2849563"/>
          <p14:tracePt t="22312" x="2411413" y="2857500"/>
          <p14:tracePt t="22319" x="2419350" y="2867025"/>
          <p14:tracePt t="22325" x="2419350" y="2886075"/>
          <p14:tracePt t="22333" x="2447925" y="2903538"/>
          <p14:tracePt t="22340" x="2447925" y="2913063"/>
          <p14:tracePt t="22347" x="2474913" y="2930525"/>
          <p14:tracePt t="22354" x="2501900" y="2949575"/>
          <p14:tracePt t="22362" x="2530475" y="2968625"/>
          <p14:tracePt t="22367" x="2547938" y="2976563"/>
          <p14:tracePt t="22376" x="2593975" y="3005138"/>
          <p14:tracePt t="22382" x="2620963" y="3032125"/>
          <p14:tracePt t="22392" x="2667000" y="3041650"/>
          <p14:tracePt t="22396" x="2730500" y="3086100"/>
          <p14:tracePt t="22403" x="2813050" y="3114675"/>
          <p14:tracePt t="22410" x="2867025" y="3122613"/>
          <p14:tracePt t="22418" x="2949575" y="3151188"/>
          <p14:tracePt t="22425" x="3041650" y="3151188"/>
          <p14:tracePt t="22431" x="3114675" y="3178175"/>
          <p14:tracePt t="22438" x="3195638" y="3187700"/>
          <p14:tracePt t="22445" x="3251200" y="3187700"/>
          <p14:tracePt t="22453" x="3297238" y="3195638"/>
          <p14:tracePt t="22458" x="3370263" y="3195638"/>
          <p14:tracePt t="22466" x="3443288" y="3214688"/>
          <p14:tracePt t="22473" x="3516313" y="3214688"/>
          <p14:tracePt t="22480" x="3579813" y="3214688"/>
          <p14:tracePt t="22488" x="3616325" y="3214688"/>
          <p14:tracePt t="22494" x="3643313" y="3214688"/>
          <p14:tracePt t="22501" x="3671888" y="3205163"/>
          <p14:tracePt t="22508" x="3708400" y="3214688"/>
          <p14:tracePt t="22516" x="3725863" y="3214688"/>
          <p14:tracePt t="22524" x="3752850" y="3214688"/>
          <p14:tracePt t="22528" x="3781425" y="3187700"/>
          <p14:tracePt t="22536" x="3798888" y="3187700"/>
          <p14:tracePt t="22543" x="3817938" y="3178175"/>
          <p14:tracePt t="22551" x="3817938" y="3168650"/>
          <p14:tracePt t="22558" x="3835400" y="3168650"/>
          <p14:tracePt t="22563" x="3854450" y="3159125"/>
          <p14:tracePt t="22571" x="3871913" y="3151188"/>
          <p14:tracePt t="22578" x="3890963" y="3132138"/>
          <p14:tracePt t="22585" x="3917950" y="3114675"/>
          <p14:tracePt t="22592" x="3927475" y="3114675"/>
          <p14:tracePt t="22599" x="3954463" y="3105150"/>
          <p14:tracePt t="22606" x="3963988" y="3086100"/>
          <p14:tracePt t="22613" x="3981450" y="3068638"/>
          <p14:tracePt t="22620" x="3990975" y="3059113"/>
          <p14:tracePt t="22626" x="4000500" y="3041650"/>
          <p14:tracePt t="22634" x="4008438" y="3032125"/>
          <p14:tracePt t="22642" x="4017963" y="3013075"/>
          <p14:tracePt t="22655" x="4027488" y="2995613"/>
          <p14:tracePt t="22668" x="4037013" y="2976563"/>
          <p14:tracePt t="22675" x="4037013" y="2968625"/>
          <p14:tracePt t="22683" x="4037013" y="2959100"/>
          <p14:tracePt t="22690" x="4037013" y="2940050"/>
          <p14:tracePt t="22696" x="4037013" y="2922588"/>
          <p14:tracePt t="22710" x="4027488" y="2903538"/>
          <p14:tracePt t="22718" x="4027488" y="2886075"/>
          <p14:tracePt t="22725" x="4017963" y="2876550"/>
          <p14:tracePt t="22732" x="4008438" y="2867025"/>
          <p14:tracePt t="22739" x="4000500" y="2849563"/>
          <p14:tracePt t="22746" x="3963988" y="2830513"/>
          <p14:tracePt t="22754" x="3935413" y="2813050"/>
          <p14:tracePt t="22759" x="3917950" y="2803525"/>
          <p14:tracePt t="22766" x="3881438" y="2784475"/>
          <p14:tracePt t="22775" x="3854450" y="2776538"/>
          <p14:tracePt t="22780" x="3825875" y="2757488"/>
          <p14:tracePt t="22788" x="3798888" y="2747963"/>
          <p14:tracePt t="22794" x="3762375" y="2730500"/>
          <p14:tracePt t="22803" x="3735388" y="2720975"/>
          <p14:tracePt t="22808" x="3708400" y="2720975"/>
          <p14:tracePt t="22816" x="3671888" y="2711450"/>
          <p14:tracePt t="22823" x="3635375" y="2711450"/>
          <p14:tracePt t="22829" x="3616325" y="2703513"/>
          <p14:tracePt t="22837" x="3589338" y="2693988"/>
          <p14:tracePt t="22843" x="3552825" y="2693988"/>
          <p14:tracePt t="22851" x="3543300" y="2693988"/>
          <p14:tracePt t="22859" x="3516313" y="2693988"/>
          <p14:tracePt t="22864" x="3497263" y="2684463"/>
          <p14:tracePt t="22871" x="3489325" y="2684463"/>
          <p14:tracePt t="22894" x="3452813" y="2674938"/>
          <p14:tracePt t="22900" x="3433763" y="2674938"/>
          <p14:tracePt t="22908" x="3424238" y="2674938"/>
          <p14:tracePt t="22914" x="3416300" y="2674938"/>
          <p14:tracePt t="22927" x="3406775" y="2674938"/>
          <p14:tracePt t="22940" x="3397250" y="2674938"/>
          <p14:tracePt t="22949" x="3387725" y="2674938"/>
          <p14:tracePt t="23798" x="3397250" y="2667000"/>
          <p14:tracePt t="23805" x="3416300" y="2647950"/>
          <p14:tracePt t="23811" x="3460750" y="2630488"/>
          <p14:tracePt t="23818" x="3525838" y="2584450"/>
          <p14:tracePt t="23825" x="3570288" y="2547938"/>
          <p14:tracePt t="23831" x="3652838" y="2528888"/>
          <p14:tracePt t="23840" x="3716338" y="2484438"/>
          <p14:tracePt t="23846" x="3808413" y="2447925"/>
          <p14:tracePt t="23854" x="3890963" y="2401888"/>
          <p14:tracePt t="23860" x="3971925" y="2382838"/>
          <p14:tracePt t="23866" x="4037013" y="2338388"/>
          <p14:tracePt t="23874" x="4127500" y="2309813"/>
          <p14:tracePt t="23882" x="4210050" y="2282825"/>
          <p14:tracePt t="23891" x="4273550" y="2265363"/>
          <p14:tracePt t="23895" x="4310063" y="2255838"/>
          <p14:tracePt t="23903" x="4346575" y="2228850"/>
          <p14:tracePt t="23910" x="4375150" y="2228850"/>
          <p14:tracePt t="23917" x="4419600" y="2219325"/>
          <p14:tracePt t="23923" x="4438650" y="2209800"/>
          <p14:tracePt t="23931" x="4465638" y="2209800"/>
          <p14:tracePt t="23938" x="4484688" y="2209800"/>
          <p14:tracePt t="23945" x="4511675" y="2209800"/>
          <p14:tracePt t="23952" x="4538663" y="2209800"/>
          <p14:tracePt t="23958" x="4557713" y="2209800"/>
          <p14:tracePt t="23965" x="4565650" y="2209800"/>
          <p14:tracePt t="23973" x="4575175" y="2219325"/>
          <p14:tracePt t="23979" x="4594225" y="2219325"/>
          <p14:tracePt t="23987" x="4602163" y="2219325"/>
          <p14:tracePt t="23993" x="4611688" y="2228850"/>
          <p14:tracePt t="24008" x="4630738" y="2228850"/>
          <p14:tracePt t="24021" x="4638675" y="2236788"/>
          <p14:tracePt t="24036" x="4648200" y="2246313"/>
          <p14:tracePt t="24603" x="4630738" y="2265363"/>
          <p14:tracePt t="24610" x="4584700" y="2292350"/>
          <p14:tracePt t="24616" x="4538663" y="2328863"/>
          <p14:tracePt t="24623" x="4456113" y="2401888"/>
          <p14:tracePt t="24631" x="4375150" y="2438400"/>
          <p14:tracePt t="24639" x="4310063" y="2484438"/>
          <p14:tracePt t="24645" x="4229100" y="2520950"/>
          <p14:tracePt t="24653" x="4110038" y="2565400"/>
          <p14:tracePt t="24658" x="4027488" y="2620963"/>
          <p14:tracePt t="24665" x="3971925" y="2630488"/>
          <p14:tracePt t="24672" x="3927475" y="2638425"/>
          <p14:tracePt t="24679" x="3871913" y="2647950"/>
          <p14:tracePt t="24689" x="3798888" y="2647950"/>
          <p14:tracePt t="24694" x="3752850" y="2667000"/>
          <p14:tracePt t="24701" x="3725863" y="2674938"/>
          <p14:tracePt t="24707" x="3689350" y="2674938"/>
          <p14:tracePt t="24715" x="3652838" y="2684463"/>
          <p14:tracePt t="24722" x="3606800" y="2684463"/>
          <p14:tracePt t="24729" x="3570288" y="2684463"/>
          <p14:tracePt t="24739" x="3525838" y="2684463"/>
          <p14:tracePt t="24742" x="3489325" y="2684463"/>
          <p14:tracePt t="24750" x="3460750" y="2684463"/>
          <p14:tracePt t="24756" x="3406775" y="2684463"/>
          <p14:tracePt t="24763" x="3370263" y="2684463"/>
          <p14:tracePt t="24772" x="3343275" y="2684463"/>
          <p14:tracePt t="24778" x="3324225" y="2684463"/>
          <p14:tracePt t="24785" x="3297238" y="2684463"/>
          <p14:tracePt t="24791" x="3270250" y="2684463"/>
          <p14:tracePt t="24799" x="3251200" y="2674938"/>
          <p14:tracePt t="24806" x="3224213" y="2674938"/>
          <p14:tracePt t="24813" x="3187700" y="2674938"/>
          <p14:tracePt t="24821" x="3168650" y="2667000"/>
          <p14:tracePt t="24826" x="3141663" y="2667000"/>
          <p14:tracePt t="24834" x="3114675" y="2667000"/>
          <p14:tracePt t="24840" x="3086100" y="2657475"/>
          <p14:tracePt t="24847" x="3049588" y="2657475"/>
          <p14:tracePt t="24857" x="3032125" y="2647950"/>
          <p14:tracePt t="24875" x="2986088" y="2620963"/>
          <p14:tracePt t="24876" x="2976563" y="2620963"/>
          <p14:tracePt t="24883" x="2959100" y="2611438"/>
          <p14:tracePt t="24890" x="2932113" y="2593975"/>
          <p14:tracePt t="24896" x="2903538" y="2584450"/>
          <p14:tracePt t="24904" x="2886075" y="2565400"/>
          <p14:tracePt t="24910" x="2867025" y="2557463"/>
          <p14:tracePt t="24918" x="2840038" y="2528888"/>
          <p14:tracePt t="24924" x="2822575" y="2501900"/>
          <p14:tracePt t="24932" x="2786063" y="2455863"/>
          <p14:tracePt t="24939" x="2767013" y="2438400"/>
          <p14:tracePt t="24946" x="2749550" y="2382838"/>
          <p14:tracePt t="24953" x="2730500" y="2355850"/>
          <p14:tracePt t="24959" x="2703513" y="2319338"/>
          <p14:tracePt t="24966" x="2703513" y="2301875"/>
          <p14:tracePt t="24973" x="2693988" y="2273300"/>
          <p14:tracePt t="24982" x="2684463" y="2255838"/>
          <p14:tracePt t="24987" x="2684463" y="2236788"/>
          <p14:tracePt t="24995" x="2684463" y="2209800"/>
          <p14:tracePt t="25001" x="2684463" y="2192338"/>
          <p14:tracePt t="25008" x="2684463" y="2182813"/>
          <p14:tracePt t="25016" x="2684463" y="2163763"/>
          <p14:tracePt t="25022" x="2693988" y="2136775"/>
          <p14:tracePt t="25030" x="2713038" y="2127250"/>
          <p14:tracePt t="25036" x="2740025" y="2109788"/>
          <p14:tracePt t="25044" x="2757488" y="2090738"/>
          <p14:tracePt t="25050" x="2786063" y="2063750"/>
          <p14:tracePt t="25056" x="2830513" y="2046288"/>
          <p14:tracePt t="25064" x="2859088" y="2036763"/>
          <p14:tracePt t="25071" x="2903538" y="2027238"/>
          <p14:tracePt t="25078" x="2949575" y="2000250"/>
          <p14:tracePt t="25086" x="3005138" y="1990725"/>
          <p14:tracePt t="25091" x="3049588" y="1981200"/>
          <p14:tracePt t="25099" x="3105150" y="1981200"/>
          <p14:tracePt t="25106" x="3141663" y="1981200"/>
          <p14:tracePt t="25113" x="3187700" y="1981200"/>
          <p14:tracePt t="25122" x="3241675" y="1981200"/>
          <p14:tracePt t="25127" x="3270250" y="1981200"/>
          <p14:tracePt t="25134" x="3314700" y="1990725"/>
          <p14:tracePt t="25140" x="3379788" y="2017713"/>
          <p14:tracePt t="25148" x="3416300" y="2027238"/>
          <p14:tracePt t="25156" x="3460750" y="2036763"/>
          <p14:tracePt t="25162" x="3479800" y="2054225"/>
          <p14:tracePt t="25169" x="3525838" y="2082800"/>
          <p14:tracePt t="25175" x="3543300" y="2100263"/>
          <p14:tracePt t="25183" x="3562350" y="2119313"/>
          <p14:tracePt t="25190" x="3579813" y="2127250"/>
          <p14:tracePt t="25196" x="3616325" y="2155825"/>
          <p14:tracePt t="25203" x="3625850" y="2192338"/>
          <p14:tracePt t="25210" x="3643313" y="2200275"/>
          <p14:tracePt t="25218" x="3652838" y="2219325"/>
          <p14:tracePt t="25225" x="3662363" y="2246313"/>
          <p14:tracePt t="25232" x="3671888" y="2265363"/>
          <p14:tracePt t="25240" x="3679825" y="2292350"/>
          <p14:tracePt t="25246" x="3679825" y="2309813"/>
          <p14:tracePt t="25253" x="3679825" y="2328863"/>
          <p14:tracePt t="25259" x="3679825" y="2346325"/>
          <p14:tracePt t="25267" x="3679825" y="2365375"/>
          <p14:tracePt t="25273" x="3679825" y="2392363"/>
          <p14:tracePt t="25280" x="3671888" y="2411413"/>
          <p14:tracePt t="25289" x="3671888" y="2428875"/>
          <p14:tracePt t="25295" x="3662363" y="2447925"/>
          <p14:tracePt t="25302" x="3652838" y="2465388"/>
          <p14:tracePt t="25309" x="3616325" y="2501900"/>
          <p14:tracePt t="25316" x="3606800" y="2520950"/>
          <p14:tracePt t="25323" x="3606800" y="2528888"/>
          <p14:tracePt t="25330" x="3589338" y="2547938"/>
          <p14:tracePt t="25337" x="3543300" y="2574925"/>
          <p14:tracePt t="25343" x="3506788" y="2584450"/>
          <p14:tracePt t="25351" x="3479800" y="2611438"/>
          <p14:tracePt t="25360" x="3460750" y="2620963"/>
          <p14:tracePt t="25364" x="3433763" y="2638425"/>
          <p14:tracePt t="25373" x="3387725" y="2647950"/>
          <p14:tracePt t="25379" x="3360738" y="2657475"/>
          <p14:tracePt t="25385" x="3324225" y="2667000"/>
          <p14:tracePt t="25392" x="3287713" y="2667000"/>
          <p14:tracePt t="25400" x="3260725" y="2667000"/>
          <p14:tracePt t="25406" x="3205163" y="2667000"/>
          <p14:tracePt t="25413" x="3159125" y="2667000"/>
          <p14:tracePt t="25423" x="3141663" y="2667000"/>
          <p14:tracePt t="25427" x="3095625" y="2647950"/>
          <p14:tracePt t="25434" x="3059113" y="2620963"/>
          <p14:tracePt t="25441" x="3032125" y="2611438"/>
          <p14:tracePt t="25449" x="3005138" y="2593975"/>
          <p14:tracePt t="25456" x="2976563" y="2565400"/>
          <p14:tracePt t="25462" x="2949575" y="2528888"/>
          <p14:tracePt t="25469" x="2903538" y="2501900"/>
          <p14:tracePt t="25476" x="2886075" y="2484438"/>
          <p14:tracePt t="25483" x="2867025" y="2447925"/>
          <p14:tracePt t="25490" x="2849563" y="2401888"/>
          <p14:tracePt t="25497" x="2830513" y="2382838"/>
          <p14:tracePt t="25506" x="2803525" y="2355850"/>
          <p14:tracePt t="25511" x="2794000" y="2328863"/>
          <p14:tracePt t="25518" x="2786063" y="2319338"/>
          <p14:tracePt t="25525" x="2776538" y="2292350"/>
          <p14:tracePt t="25532" x="2776538" y="2282825"/>
          <p14:tracePt t="25539" x="2776538" y="2265363"/>
          <p14:tracePt t="25546" x="2776538" y="2255838"/>
          <p14:tracePt t="25556" x="2776538" y="2236788"/>
          <p14:tracePt t="25567" x="2776538" y="2228850"/>
          <p14:tracePt t="25573" x="2776538" y="2209800"/>
          <p14:tracePt t="25582" x="2776538" y="2200275"/>
          <p14:tracePt t="25589" x="2786063" y="2192338"/>
          <p14:tracePt t="25595" x="2794000" y="2173288"/>
          <p14:tracePt t="25602" x="2803525" y="2155825"/>
          <p14:tracePt t="25608" x="2822575" y="2136775"/>
          <p14:tracePt t="25617" x="2830513" y="2127250"/>
          <p14:tracePt t="25623" x="2867025" y="2109788"/>
          <p14:tracePt t="25629" x="2922588" y="2073275"/>
          <p14:tracePt t="25639" x="2940050" y="2063750"/>
          <p14:tracePt t="25643" x="2995613" y="2046288"/>
          <p14:tracePt t="25651" x="3022600" y="2017713"/>
          <p14:tracePt t="25657" x="3086100" y="2000250"/>
          <p14:tracePt t="25665" x="3122613" y="1990725"/>
          <p14:tracePt t="25673" x="3187700" y="1973263"/>
          <p14:tracePt t="25680" x="3214688" y="1954213"/>
          <p14:tracePt t="25686" x="3270250" y="1944688"/>
          <p14:tracePt t="25692" x="3351213" y="1935163"/>
          <p14:tracePt t="25699" x="3424238" y="1917700"/>
          <p14:tracePt t="25706" x="3470275" y="1908175"/>
          <p14:tracePt t="25713" x="3497263" y="1908175"/>
          <p14:tracePt t="25722" x="3533775" y="1908175"/>
          <p14:tracePt t="25727" x="3579813" y="1908175"/>
          <p14:tracePt t="25734" x="3635375" y="1908175"/>
          <p14:tracePt t="25741" x="3679825" y="1917700"/>
          <p14:tracePt t="25748" x="3735388" y="1935163"/>
          <p14:tracePt t="25755" x="3771900" y="1954213"/>
          <p14:tracePt t="25762" x="3798888" y="1954213"/>
          <p14:tracePt t="25769" x="3844925" y="1973263"/>
          <p14:tracePt t="25776" x="3871913" y="2000250"/>
          <p14:tracePt t="25782" x="3890963" y="2017713"/>
          <p14:tracePt t="25791" x="3908425" y="2027238"/>
          <p14:tracePt t="25796" x="3944938" y="2054225"/>
          <p14:tracePt t="25805" x="3971925" y="2073275"/>
          <p14:tracePt t="25810" x="3990975" y="2109788"/>
          <p14:tracePt t="25818" x="4008438" y="2136775"/>
          <p14:tracePt t="25825" x="4037013" y="2173288"/>
          <p14:tracePt t="25831" x="4054475" y="2200275"/>
          <p14:tracePt t="25839" x="4064000" y="2228850"/>
          <p14:tracePt t="25845" x="4073525" y="2273300"/>
          <p14:tracePt t="25853" x="4073525" y="2292350"/>
          <p14:tracePt t="25860" x="4073525" y="2328863"/>
          <p14:tracePt t="25866" x="4073525" y="2355850"/>
          <p14:tracePt t="25874" x="4073525" y="2392363"/>
          <p14:tracePt t="25890" x="4064000" y="2465388"/>
          <p14:tracePt t="25895" x="4044950" y="2484438"/>
          <p14:tracePt t="25901" x="4017963" y="2520950"/>
          <p14:tracePt t="25909" x="4000500" y="2547938"/>
          <p14:tracePt t="25915" x="3990975" y="2547938"/>
          <p14:tracePt t="25922" x="3971925" y="2565400"/>
          <p14:tracePt t="25930" x="3935413" y="2601913"/>
          <p14:tracePt t="25937" x="3898900" y="2638425"/>
          <p14:tracePt t="25943" x="3890963" y="2638425"/>
          <p14:tracePt t="25950" x="3854450" y="2647950"/>
          <p14:tracePt t="25957" x="3835400" y="2647950"/>
          <p14:tracePt t="25965" x="3789363" y="2674938"/>
          <p14:tracePt t="25971" x="3762375" y="2674938"/>
          <p14:tracePt t="25978" x="3735388" y="2684463"/>
          <p14:tracePt t="25985" x="3708400" y="2684463"/>
          <p14:tracePt t="25993" x="3679825" y="2684463"/>
          <p14:tracePt t="25999" x="3616325" y="2667000"/>
          <p14:tracePt t="26008" x="3562350" y="2657475"/>
          <p14:tracePt t="26013" x="3516313" y="2647950"/>
          <p14:tracePt t="26021" x="3489325" y="2638425"/>
          <p14:tracePt t="26028" x="3460750" y="2630488"/>
          <p14:tracePt t="26035" x="3379788" y="2593975"/>
          <p14:tracePt t="26042" x="3297238" y="2538413"/>
          <p14:tracePt t="26048" x="3241675" y="2511425"/>
          <p14:tracePt t="26055" x="3205163" y="2474913"/>
          <p14:tracePt t="26063" x="3159125" y="2455863"/>
          <p14:tracePt t="26070" x="3114675" y="2419350"/>
          <p14:tracePt t="26076" x="3105150" y="2401888"/>
          <p14:tracePt t="26083" x="3059113" y="2365375"/>
          <p14:tracePt t="26091" x="3049588" y="2338388"/>
          <p14:tracePt t="26097" x="3013075" y="2292350"/>
          <p14:tracePt t="26105" x="2995613" y="2282825"/>
          <p14:tracePt t="26110" x="2976563" y="2236788"/>
          <p14:tracePt t="26118" x="2968625" y="2209800"/>
          <p14:tracePt t="26125" x="2959100" y="2182813"/>
          <p14:tracePt t="26131" x="2949575" y="2146300"/>
          <p14:tracePt t="26138" x="2949575" y="2127250"/>
          <p14:tracePt t="26145" x="2932113" y="2100263"/>
          <p14:tracePt t="26153" x="2932113" y="2073275"/>
          <p14:tracePt t="26160" x="2932113" y="2063750"/>
          <p14:tracePt t="26166" x="2932113" y="2036763"/>
          <p14:tracePt t="26173" x="2932113" y="2017713"/>
          <p14:tracePt t="26180" x="2940050" y="2009775"/>
          <p14:tracePt t="26187" x="2949575" y="2000250"/>
          <p14:tracePt t="26195" x="2986088" y="1973263"/>
          <p14:tracePt t="26201" x="2995613" y="1954213"/>
          <p14:tracePt t="26208" x="3022600" y="1935163"/>
          <p14:tracePt t="26215" x="3068638" y="1917700"/>
          <p14:tracePt t="26222" x="3086100" y="1890713"/>
          <p14:tracePt t="26229" x="3141663" y="1871663"/>
          <p14:tracePt t="26237" x="3187700" y="1862138"/>
          <p14:tracePt t="26243" x="3251200" y="1835150"/>
          <p14:tracePt t="26250" x="3306763" y="1825625"/>
          <p14:tracePt t="26257" x="3333750" y="1817688"/>
          <p14:tracePt t="26264" x="3370263" y="1808163"/>
          <p14:tracePt t="26271" x="3406775" y="1808163"/>
          <p14:tracePt t="26278" x="3452813" y="1808163"/>
          <p14:tracePt t="26284" x="3479800" y="1808163"/>
          <p14:tracePt t="26292" x="3525838" y="1808163"/>
          <p14:tracePt t="26299" x="3552825" y="1817688"/>
          <p14:tracePt t="26306" x="3589338" y="1825625"/>
          <p14:tracePt t="26313" x="3635375" y="1844675"/>
          <p14:tracePt t="26321" x="3679825" y="1871663"/>
          <p14:tracePt t="26327" x="3716338" y="1881188"/>
          <p14:tracePt t="26334" x="3735388" y="1898650"/>
          <p14:tracePt t="26341" x="3781425" y="1935163"/>
          <p14:tracePt t="26348" x="3798888" y="1954213"/>
          <p14:tracePt t="26355" x="3817938" y="1973263"/>
          <p14:tracePt t="26363" x="3835400" y="1990725"/>
          <p14:tracePt t="26371" x="3844925" y="2009775"/>
          <p14:tracePt t="26376" x="3854450" y="2046288"/>
          <p14:tracePt t="26383" x="3862388" y="2046288"/>
          <p14:tracePt t="26390" x="3862388" y="2063750"/>
          <p14:tracePt t="26397" x="3871913" y="2100263"/>
          <p14:tracePt t="26405" x="3871913" y="2119313"/>
          <p14:tracePt t="26411" x="3871913" y="2146300"/>
          <p14:tracePt t="26418" x="3871913" y="2155825"/>
          <p14:tracePt t="26425" x="3871913" y="2173288"/>
          <p14:tracePt t="26432" x="3871913" y="2192338"/>
          <p14:tracePt t="26439" x="3862388" y="2228850"/>
          <p14:tracePt t="26446" x="3844925" y="2273300"/>
          <p14:tracePt t="26454" x="3808413" y="2292350"/>
          <p14:tracePt t="26463" x="3781425" y="2338388"/>
          <p14:tracePt t="26468" x="3744913" y="2355850"/>
          <p14:tracePt t="26474" x="3698875" y="2392363"/>
          <p14:tracePt t="26482" x="3652838" y="2438400"/>
          <p14:tracePt t="26488" x="3606800" y="2465388"/>
          <p14:tracePt t="26496" x="3543300" y="2484438"/>
          <p14:tracePt t="26505" x="3479800" y="2528888"/>
          <p14:tracePt t="26509" x="3387725" y="2557463"/>
          <p14:tracePt t="26517" x="3343275" y="2565400"/>
          <p14:tracePt t="26523" x="3270250" y="2574925"/>
          <p14:tracePt t="26532" x="3224213" y="2584450"/>
          <p14:tracePt t="26538" x="3114675" y="2584450"/>
          <p14:tracePt t="26544" x="3022600" y="2584450"/>
          <p14:tracePt t="26551" x="2968625" y="2584450"/>
          <p14:tracePt t="26558" x="2886075" y="2584450"/>
          <p14:tracePt t="26566" x="2849563" y="2584450"/>
          <p14:tracePt t="26572" x="2786063" y="2557463"/>
          <p14:tracePt t="26580" x="2749550" y="2547938"/>
          <p14:tracePt t="26588" x="2713038" y="2538413"/>
          <p14:tracePt t="26593" x="2693988" y="2520950"/>
          <p14:tracePt t="26601" x="2667000" y="2501900"/>
          <p14:tracePt t="26608" x="2640013" y="2474913"/>
          <p14:tracePt t="26614" x="2611438" y="2455863"/>
          <p14:tracePt t="26622" x="2603500" y="2428875"/>
          <p14:tracePt t="26629" x="2584450" y="2419350"/>
          <p14:tracePt t="26635" x="2574925" y="2392363"/>
          <p14:tracePt t="26642" x="2566988" y="2374900"/>
          <p14:tracePt t="26649" x="2566988" y="2355850"/>
          <p14:tracePt t="26656" x="2566988" y="2346325"/>
          <p14:tracePt t="26664" x="2557463" y="2338388"/>
          <p14:tracePt t="26671" x="2557463" y="2319338"/>
          <p14:tracePt t="26678" x="2557463" y="2301875"/>
          <p14:tracePt t="26684" x="2557463" y="2282825"/>
          <p14:tracePt t="26691" x="2566988" y="2273300"/>
          <p14:tracePt t="26698" x="2574925" y="2273300"/>
          <p14:tracePt t="26705" x="2593975" y="2246313"/>
          <p14:tracePt t="26712" x="2611438" y="2236788"/>
          <p14:tracePt t="26719" x="2630488" y="2209800"/>
          <p14:tracePt t="26726" x="2676525" y="2200275"/>
          <p14:tracePt t="26732" x="2693988" y="2182813"/>
          <p14:tracePt t="26740" x="2749550" y="2163763"/>
          <p14:tracePt t="26746" x="2830513" y="2136775"/>
          <p14:tracePt t="26753" x="2940050" y="2109788"/>
          <p14:tracePt t="26761" x="3005138" y="2090738"/>
          <p14:tracePt t="26767" x="3114675" y="2082800"/>
          <p14:tracePt t="26774" x="3205163" y="2082800"/>
          <p14:tracePt t="26781" x="3314700" y="2082800"/>
          <p14:tracePt t="26789" x="3387725" y="2082800"/>
          <p14:tracePt t="26796" x="3489325" y="2100263"/>
          <p14:tracePt t="26804" x="3598863" y="2109788"/>
          <p14:tracePt t="26809" x="3643313" y="2146300"/>
          <p14:tracePt t="26816" x="3708400" y="2173288"/>
          <p14:tracePt t="26824" x="3735388" y="2192338"/>
          <p14:tracePt t="26831" x="3771900" y="2209800"/>
          <p14:tracePt t="26838" x="3817938" y="2246313"/>
          <p14:tracePt t="26844" x="3835400" y="2265363"/>
          <p14:tracePt t="26851" x="3854450" y="2282825"/>
          <p14:tracePt t="26858" x="3871913" y="2309813"/>
          <p14:tracePt t="26866" x="3890963" y="2338388"/>
          <p14:tracePt t="26872" x="3898900" y="2355850"/>
          <p14:tracePt t="26889" x="3935413" y="2419350"/>
          <p14:tracePt t="26893" x="3935413" y="2438400"/>
          <p14:tracePt t="26900" x="3935413" y="2465388"/>
          <p14:tracePt t="26908" x="3944938" y="2501900"/>
          <p14:tracePt t="26914" x="3944938" y="2547938"/>
          <p14:tracePt t="26923" x="3944938" y="2574925"/>
          <p14:tracePt t="26928" x="3927475" y="2611438"/>
          <p14:tracePt t="26935" x="3898900" y="2647950"/>
          <p14:tracePt t="26942" x="3862388" y="2703513"/>
          <p14:tracePt t="26948" x="3844925" y="2740025"/>
          <p14:tracePt t="26956" x="3825875" y="2776538"/>
          <p14:tracePt t="26963" x="3771900" y="2820988"/>
          <p14:tracePt t="26970" x="3708400" y="2886075"/>
          <p14:tracePt t="26978" x="3625850" y="2940050"/>
          <p14:tracePt t="26984" x="3543300" y="3013075"/>
          <p14:tracePt t="26992" x="3443288" y="3059113"/>
          <p14:tracePt t="26999" x="3343275" y="3095625"/>
          <p14:tracePt t="27005" x="3232150" y="3141663"/>
          <p14:tracePt t="27012" x="3187700" y="3141663"/>
          <p14:tracePt t="27020" x="3132138" y="3151188"/>
          <p14:tracePt t="27027" x="3041650" y="3151188"/>
          <p14:tracePt t="27033" x="2968625" y="3151188"/>
          <p14:tracePt t="27040" x="2859088" y="3132138"/>
          <p14:tracePt t="27048" x="2776538" y="3105150"/>
          <p14:tracePt t="27054" x="2693988" y="3049588"/>
          <p14:tracePt t="27062" x="2647950" y="3032125"/>
          <p14:tracePt t="27068" x="2603500" y="2995613"/>
          <p14:tracePt t="27075" x="2566988" y="2940050"/>
          <p14:tracePt t="27082" x="2530475" y="2894013"/>
          <p14:tracePt t="27089" x="2493963" y="2867025"/>
          <p14:tracePt t="27097" x="2484438" y="2830513"/>
          <p14:tracePt t="27104" x="2465388" y="2794000"/>
          <p14:tracePt t="27111" x="2457450" y="2776538"/>
          <p14:tracePt t="27116" x="2447925" y="2740025"/>
          <p14:tracePt t="27125" x="2447925" y="2711450"/>
          <p14:tracePt t="27131" x="2447925" y="2684463"/>
          <p14:tracePt t="27138" x="2447925" y="2667000"/>
          <p14:tracePt t="27145" x="2447925" y="2620963"/>
          <p14:tracePt t="27154" x="2465388" y="2601913"/>
          <p14:tracePt t="27159" x="2474913" y="2584450"/>
          <p14:tracePt t="27166" x="2484438" y="2574925"/>
          <p14:tracePt t="27174" x="2501900" y="2547938"/>
          <p14:tracePt t="27180" x="2530475" y="2528888"/>
          <p14:tracePt t="27188" x="2547938" y="2511425"/>
          <p14:tracePt t="27195" x="2566988" y="2501900"/>
          <p14:tracePt t="27201" x="2611438" y="2484438"/>
          <p14:tracePt t="27208" x="2640013" y="2474913"/>
          <p14:tracePt t="27215" x="2667000" y="2447925"/>
          <p14:tracePt t="27222" x="2693988" y="2438400"/>
          <p14:tracePt t="27228" x="2730500" y="2428875"/>
          <p14:tracePt t="27238" x="2776538" y="2419350"/>
          <p14:tracePt t="27242" x="2822575" y="2419350"/>
          <p14:tracePt t="27250" x="2876550" y="2392363"/>
          <p14:tracePt t="27257" x="2903538" y="2392363"/>
          <p14:tracePt t="27264" x="2949575" y="2382838"/>
          <p14:tracePt t="27271" x="2976563" y="2374900"/>
          <p14:tracePt t="27277" x="3032125" y="2374900"/>
          <p14:tracePt t="27286" x="3086100" y="2374900"/>
          <p14:tracePt t="27293" x="3132138" y="2374900"/>
          <p14:tracePt t="27299" x="3168650" y="2392363"/>
          <p14:tracePt t="27306" x="3251200" y="2401888"/>
          <p14:tracePt t="27313" x="3306763" y="2411413"/>
          <p14:tracePt t="27321" x="3343275" y="2419350"/>
          <p14:tracePt t="27327" x="3370263" y="2428875"/>
          <p14:tracePt t="27333" x="3416300" y="2447925"/>
          <p14:tracePt t="27341" x="3433763" y="2465388"/>
          <p14:tracePt t="27348" x="3443288" y="2474913"/>
          <p14:tracePt t="27354" x="3452813" y="2484438"/>
          <p14:tracePt t="27362" x="3470275" y="2492375"/>
          <p14:tracePt t="27375" x="3479800" y="2492375"/>
          <p14:tracePt t="27382" x="3489325" y="2501900"/>
          <p14:tracePt t="27397" x="3497263" y="2511425"/>
          <p14:tracePt t="27410" x="3497263" y="2520950"/>
          <p14:tracePt t="27432" x="3497263" y="2528888"/>
          <p14:tracePt t="27460" x="3489325" y="2528888"/>
          <p14:tracePt t="27473" x="3479800" y="2528888"/>
          <p14:tracePt t="27494" x="3470275" y="2528888"/>
          <p14:tracePt t="27504" x="3460750" y="2528888"/>
          <p14:tracePt t="27529" x="3452813" y="2528888"/>
          <p14:tracePt t="27544" x="3443288" y="2528888"/>
          <p14:tracePt t="28163" x="3443288" y="2547938"/>
          <p14:tracePt t="28168" x="3443288" y="2574925"/>
          <p14:tracePt t="28175" x="3443288" y="2593975"/>
          <p14:tracePt t="28181" x="3443288" y="2620963"/>
          <p14:tracePt t="28188" x="3443288" y="2657475"/>
          <p14:tracePt t="28196" x="3433763" y="2703513"/>
          <p14:tracePt t="28202" x="3433763" y="2720975"/>
          <p14:tracePt t="28209" x="3433763" y="2767013"/>
          <p14:tracePt t="28217" x="3424238" y="2803525"/>
          <p14:tracePt t="28224" x="3424238" y="2849563"/>
          <p14:tracePt t="28231" x="3416300" y="2886075"/>
          <p14:tracePt t="28236" x="3416300" y="2949575"/>
          <p14:tracePt t="28244" x="3397250" y="2986088"/>
          <p14:tracePt t="28252" x="3387725" y="3049588"/>
          <p14:tracePt t="28259" x="3379788" y="3078163"/>
          <p14:tracePt t="28265" x="3370263" y="3122613"/>
          <p14:tracePt t="28272" x="3343275" y="3168650"/>
          <p14:tracePt t="28280" x="3333750" y="3195638"/>
          <p14:tracePt t="28286" x="3324225" y="3214688"/>
          <p14:tracePt t="28293" x="3306763" y="3241675"/>
          <p14:tracePt t="28299" x="3297238" y="3251200"/>
          <p14:tracePt t="28308" x="3287713" y="3260725"/>
          <p14:tracePt t="28314" x="3278188" y="3278188"/>
          <p14:tracePt t="28321" x="3260725" y="3297238"/>
          <p14:tracePt t="28329" x="3241675" y="3305175"/>
          <p14:tracePt t="28336" x="3224213" y="3324225"/>
          <p14:tracePt t="28343" x="3205163" y="3324225"/>
          <p14:tracePt t="28349" x="3187700" y="3341688"/>
          <p14:tracePt t="28356" x="3168650" y="3351213"/>
          <p14:tracePt t="28363" x="3151188" y="3351213"/>
          <p14:tracePt t="28369" x="3122613" y="3351213"/>
          <p14:tracePt t="28377" x="3095625" y="3351213"/>
          <p14:tracePt t="28386" x="3059113" y="3351213"/>
          <p14:tracePt t="28392" x="3041650" y="3351213"/>
          <p14:tracePt t="28399" x="3013075" y="3341688"/>
          <p14:tracePt t="28404" x="2986088" y="3333750"/>
          <p14:tracePt t="28412" x="2949575" y="3314700"/>
          <p14:tracePt t="28420" x="2922588" y="3297238"/>
          <p14:tracePt t="28425" x="2903538" y="3268663"/>
          <p14:tracePt t="28433" x="2886075" y="3241675"/>
          <p14:tracePt t="28440" x="2867025" y="3224213"/>
          <p14:tracePt t="28447" x="2840038" y="3195638"/>
          <p14:tracePt t="28454" x="2830513" y="3159125"/>
          <p14:tracePt t="28461" x="2822575" y="3141663"/>
          <p14:tracePt t="28470" x="2813050" y="3132138"/>
          <p14:tracePt t="28475" x="2813050" y="3122613"/>
          <p14:tracePt t="28483" x="2794000" y="3095625"/>
          <p14:tracePt t="28496" x="2794000" y="3078163"/>
          <p14:tracePt t="28502" x="2794000" y="3059113"/>
          <p14:tracePt t="28510" x="2794000" y="3049588"/>
          <p14:tracePt t="28520" x="2794000" y="3032125"/>
          <p14:tracePt t="28531" x="2794000" y="3013075"/>
          <p14:tracePt t="28538" x="2803525" y="3005138"/>
          <p14:tracePt t="28547" x="2813050" y="2995613"/>
          <p14:tracePt t="28553" x="2822575" y="2995613"/>
          <p14:tracePt t="28560" x="2830513" y="2986088"/>
          <p14:tracePt t="28566" x="2849563" y="2976563"/>
          <p14:tracePt t="28573" x="2867025" y="2968625"/>
          <p14:tracePt t="28581" x="2886075" y="2968625"/>
          <p14:tracePt t="28587" x="2886075" y="2959100"/>
          <p14:tracePt t="28595" x="2913063" y="2959100"/>
          <p14:tracePt t="28603" x="2949575" y="2949575"/>
          <p14:tracePt t="28607" x="2986088" y="2949575"/>
          <p14:tracePt t="28615" x="3005138" y="2949575"/>
          <p14:tracePt t="28622" x="3032125" y="2949575"/>
          <p14:tracePt t="28630" x="3059113" y="2949575"/>
          <p14:tracePt t="28636" x="3105150" y="2949575"/>
          <p14:tracePt t="28643" x="3151188" y="2959100"/>
          <p14:tracePt t="28651" x="3159125" y="2959100"/>
          <p14:tracePt t="28657" x="3205163" y="2968625"/>
          <p14:tracePt t="28664" x="3232150" y="2976563"/>
          <p14:tracePt t="28671" x="3251200" y="2986088"/>
          <p14:tracePt t="28678" x="3260725" y="2986088"/>
          <p14:tracePt t="28686" x="3278188" y="2995613"/>
          <p14:tracePt t="28692" x="3287713" y="3005138"/>
          <p14:tracePt t="28699" x="3297238" y="3005138"/>
          <p14:tracePt t="28705" x="3306763" y="3005138"/>
          <p14:tracePt t="28713" x="3314700" y="3005138"/>
          <p14:tracePt t="28720" x="3314700" y="3013075"/>
          <p14:tracePt t="28726" x="3324225" y="3013075"/>
          <p14:tracePt t="29159" x="3343275" y="3022600"/>
          <p14:tracePt t="29166" x="3379788" y="3049588"/>
          <p14:tracePt t="29172" x="3406775" y="3105150"/>
          <p14:tracePt t="29180" x="3433763" y="3122613"/>
          <p14:tracePt t="29186" x="3452813" y="3159125"/>
          <p14:tracePt t="29193" x="3470275" y="3195638"/>
          <p14:tracePt t="29200" x="3497263" y="3241675"/>
          <p14:tracePt t="29207" x="3516313" y="3287713"/>
          <p14:tracePt t="29214" x="3525838" y="3324225"/>
          <p14:tracePt t="29222" x="3525838" y="3351213"/>
          <p14:tracePt t="29229" x="3525838" y="3397250"/>
          <p14:tracePt t="29235" x="3525838" y="3424238"/>
          <p14:tracePt t="29242" x="3525838" y="3451225"/>
          <p14:tracePt t="29250" x="3525838" y="3470275"/>
          <p14:tracePt t="29256" x="3525838" y="3487738"/>
          <p14:tracePt t="29263" x="3525838" y="3506788"/>
          <p14:tracePt t="29269" x="3516313" y="3524250"/>
          <p14:tracePt t="29277" x="3516313" y="3533775"/>
          <p14:tracePt t="29285" x="3506788" y="3552825"/>
          <p14:tracePt t="29291" x="3497263" y="3570288"/>
          <p14:tracePt t="29298" x="3489325" y="3589338"/>
          <p14:tracePt t="29305" x="3470275" y="3597275"/>
          <p14:tracePt t="29313" x="3460750" y="3606800"/>
          <p14:tracePt t="29319" x="3452813" y="3616325"/>
          <p14:tracePt t="29325" x="3424238" y="3625850"/>
          <p14:tracePt t="29333" x="3416300" y="3625850"/>
          <p14:tracePt t="29340" x="3406775" y="3633788"/>
          <p14:tracePt t="29348" x="3387725" y="3633788"/>
          <p14:tracePt t="29354" x="3370263" y="3633788"/>
          <p14:tracePt t="29362" x="3351213" y="3625850"/>
          <p14:tracePt t="29368" x="3324225" y="3606800"/>
          <p14:tracePt t="29376" x="3287713" y="3589338"/>
          <p14:tracePt t="29383" x="3270250" y="3560763"/>
          <p14:tracePt t="29388" x="3224213" y="3524250"/>
          <p14:tracePt t="29397" x="3187700" y="3479800"/>
          <p14:tracePt t="29402" x="3132138" y="3414713"/>
          <p14:tracePt t="29411" x="3122613" y="3370263"/>
          <p14:tracePt t="29419" x="3086100" y="3305175"/>
          <p14:tracePt t="29424" x="3049588" y="3260725"/>
          <p14:tracePt t="29431" x="3041650" y="3214688"/>
          <p14:tracePt t="29438" x="3013075" y="3168650"/>
          <p14:tracePt t="29445" x="3005138" y="3141663"/>
          <p14:tracePt t="29452" x="2995613" y="3086100"/>
          <p14:tracePt t="29459" x="2995613" y="3059113"/>
          <p14:tracePt t="29466" x="2986088" y="3013075"/>
          <p14:tracePt t="29473" x="2986088" y="2995613"/>
          <p14:tracePt t="29482" x="2986088" y="2968625"/>
          <p14:tracePt t="29486" x="2986088" y="2949575"/>
          <p14:tracePt t="29494" x="2986088" y="2922588"/>
          <p14:tracePt t="29502" x="2995613" y="2903538"/>
          <p14:tracePt t="29509" x="3005138" y="2886075"/>
          <p14:tracePt t="29516" x="3005138" y="2876550"/>
          <p14:tracePt t="29521" x="3013075" y="2857500"/>
          <p14:tracePt t="29529" x="3032125" y="2840038"/>
          <p14:tracePt t="29536" x="3049588" y="2820988"/>
          <p14:tracePt t="29543" x="3068638" y="2813050"/>
          <p14:tracePt t="29552" x="3086100" y="2803525"/>
          <p14:tracePt t="29556" x="3105150" y="2776538"/>
          <p14:tracePt t="29564" x="3151188" y="2776538"/>
          <p14:tracePt t="29570" x="3195638" y="2757488"/>
          <p14:tracePt t="29577" x="3251200" y="2747963"/>
          <p14:tracePt t="29585" x="3314700" y="2730500"/>
          <p14:tracePt t="29593" x="3406775" y="2730500"/>
          <p14:tracePt t="29598" x="3460750" y="2720975"/>
          <p14:tracePt t="29606" x="3506788" y="2720975"/>
          <p14:tracePt t="29614" x="3570288" y="2720975"/>
          <p14:tracePt t="29620" x="3662363" y="2720975"/>
          <p14:tracePt t="29626" x="3781425" y="2720975"/>
          <p14:tracePt t="29635" x="3817938" y="2720975"/>
          <p14:tracePt t="29640" x="3881438" y="2747963"/>
          <p14:tracePt t="29648" x="3908425" y="2757488"/>
          <p14:tracePt t="29656" x="3954463" y="2767013"/>
          <p14:tracePt t="29663" x="3981450" y="2803525"/>
          <p14:tracePt t="29669" x="4000500" y="2813050"/>
          <p14:tracePt t="29676" x="4017963" y="2820988"/>
          <p14:tracePt t="29683" x="4044950" y="2840038"/>
          <p14:tracePt t="29690" x="4054475" y="2857500"/>
          <p14:tracePt t="29698" x="4073525" y="2876550"/>
          <p14:tracePt t="29702" x="4083050" y="2894013"/>
          <p14:tracePt t="29710" x="4090988" y="2903538"/>
          <p14:tracePt t="29719" x="4090988" y="2922588"/>
          <p14:tracePt t="29724" x="4090988" y="2940050"/>
          <p14:tracePt t="29732" x="4090988" y="2949575"/>
          <p14:tracePt t="29738" x="4090988" y="2968625"/>
          <p14:tracePt t="29746" x="4090988" y="2986088"/>
          <p14:tracePt t="29753" x="4090988" y="3022600"/>
          <p14:tracePt t="29759" x="4083050" y="3041650"/>
          <p14:tracePt t="29766" x="4064000" y="3068638"/>
          <p14:tracePt t="29773" x="4054475" y="3086100"/>
          <p14:tracePt t="29781" x="4008438" y="3132138"/>
          <p14:tracePt t="29787" x="3935413" y="3214688"/>
          <p14:tracePt t="29794" x="3808413" y="3297238"/>
          <p14:tracePt t="29801" x="3652838" y="3397250"/>
          <p14:tracePt t="29808" x="3533775" y="3443288"/>
          <p14:tracePt t="29816" x="3406775" y="3487738"/>
          <p14:tracePt t="29821" x="3251200" y="3533775"/>
          <p14:tracePt t="29829" x="3178175" y="3543300"/>
          <p14:tracePt t="29836" x="3122613" y="3543300"/>
          <p14:tracePt t="29843" x="3049588" y="3543300"/>
          <p14:tracePt t="29852" x="2986088" y="3543300"/>
          <p14:tracePt t="29857" x="2903538" y="3516313"/>
          <p14:tracePt t="29863" x="2859088" y="3497263"/>
          <p14:tracePt t="29871" x="2840038" y="3470275"/>
          <p14:tracePt t="29878" x="2822575" y="3451225"/>
          <p14:tracePt t="29887" x="2776538" y="3424238"/>
          <p14:tracePt t="29891" x="2757488" y="3378200"/>
          <p14:tracePt t="29899" x="2740025" y="3360738"/>
          <p14:tracePt t="29906" x="2713038" y="3314700"/>
          <p14:tracePt t="29912" x="2703513" y="3268663"/>
          <p14:tracePt t="29919" x="2693988" y="3241675"/>
          <p14:tracePt t="29927" x="2684463" y="3214688"/>
          <p14:tracePt t="29934" x="2684463" y="3178175"/>
          <p14:tracePt t="29943" x="2676525" y="3159125"/>
          <p14:tracePt t="29947" x="2676525" y="3132138"/>
          <p14:tracePt t="29955" x="2676525" y="3105150"/>
          <p14:tracePt t="29961" x="2676525" y="3086100"/>
          <p14:tracePt t="29969" x="2676525" y="3068638"/>
          <p14:tracePt t="29976" x="2684463" y="3049588"/>
          <p14:tracePt t="29983" x="2693988" y="3032125"/>
          <p14:tracePt t="29990" x="2713038" y="3013075"/>
          <p14:tracePt t="29997" x="2730500" y="2976563"/>
          <p14:tracePt t="30005" x="2740025" y="2968625"/>
          <p14:tracePt t="30011" x="2776538" y="2940050"/>
          <p14:tracePt t="30018" x="2813050" y="2922588"/>
          <p14:tracePt t="30025" x="2867025" y="2913063"/>
          <p14:tracePt t="30032" x="2932113" y="2876550"/>
          <p14:tracePt t="30040" x="2995613" y="2857500"/>
          <p14:tracePt t="30045" x="3022600" y="2840038"/>
          <p14:tracePt t="30052" x="3078163" y="2830513"/>
          <p14:tracePt t="30060" x="3141663" y="2813050"/>
          <p14:tracePt t="30068" x="3178175" y="2813050"/>
          <p14:tracePt t="30074" x="3224213" y="2813050"/>
          <p14:tracePt t="30081" x="3251200" y="2813050"/>
          <p14:tracePt t="30087" x="3287713" y="2820988"/>
          <p14:tracePt t="30093" x="3333750" y="2830513"/>
          <p14:tracePt t="30102" x="3351213" y="2840038"/>
          <p14:tracePt t="30109" x="3379788" y="2849563"/>
          <p14:tracePt t="30115" x="3397250" y="2857500"/>
          <p14:tracePt t="30122" x="3433763" y="2886075"/>
          <p14:tracePt t="30129" x="3452813" y="2903538"/>
          <p14:tracePt t="30136" x="3470275" y="2930525"/>
          <p14:tracePt t="30144" x="3479800" y="2949575"/>
          <p14:tracePt t="30150" x="3497263" y="2968625"/>
          <p14:tracePt t="30164" x="3506788" y="2986088"/>
          <p14:tracePt t="30171" x="3516313" y="2995613"/>
          <p14:tracePt t="30179" x="3516313" y="3022600"/>
          <p14:tracePt t="30185" x="3525838" y="3041650"/>
          <p14:tracePt t="30201" x="3525838" y="3049588"/>
          <p14:tracePt t="30206" x="3525838" y="3078163"/>
          <p14:tracePt t="30213" x="3525838" y="3095625"/>
          <p14:tracePt t="30220" x="3525838" y="3105150"/>
          <p14:tracePt t="30227" x="3506788" y="3122613"/>
          <p14:tracePt t="30235" x="3497263" y="3141663"/>
          <p14:tracePt t="30241" x="3479800" y="3168650"/>
          <p14:tracePt t="30248" x="3460750" y="3187700"/>
          <p14:tracePt t="30255" x="3416300" y="3214688"/>
          <p14:tracePt t="30263" x="3370263" y="3251200"/>
          <p14:tracePt t="30269" x="3343275" y="3260725"/>
          <p14:tracePt t="30277" x="3306763" y="3268663"/>
          <p14:tracePt t="30284" x="3278188" y="3278188"/>
          <p14:tracePt t="30290" x="3224213" y="3287713"/>
          <p14:tracePt t="30297" x="3195638" y="3287713"/>
          <p14:tracePt t="30304" x="3151188" y="3287713"/>
          <p14:tracePt t="30311" x="3122613" y="3287713"/>
          <p14:tracePt t="30318" x="3086100" y="3287713"/>
          <p14:tracePt t="30325" x="3022600" y="3278188"/>
          <p14:tracePt t="30333" x="2995613" y="3268663"/>
          <p14:tracePt t="30338" x="2968625" y="3260725"/>
          <p14:tracePt t="30346" x="2932113" y="3224213"/>
          <p14:tracePt t="30352" x="2886075" y="3205163"/>
          <p14:tracePt t="30368" x="2822575" y="3122613"/>
          <p14:tracePt t="30374" x="2767013" y="3041650"/>
          <p14:tracePt t="30382" x="2740025" y="2995613"/>
          <p14:tracePt t="30387" x="2720975" y="2949575"/>
          <p14:tracePt t="30395" x="2713038" y="2922588"/>
          <p14:tracePt t="30402" x="2703513" y="2894013"/>
          <p14:tracePt t="30409" x="2693988" y="2849563"/>
          <p14:tracePt t="30418" x="2693988" y="2820988"/>
          <p14:tracePt t="30423" x="2693988" y="2803525"/>
          <p14:tracePt t="30431" x="2693988" y="2784475"/>
          <p14:tracePt t="30437" x="2693988" y="2757488"/>
          <p14:tracePt t="30443" x="2703513" y="2740025"/>
          <p14:tracePt t="30451" x="2720975" y="2730500"/>
          <p14:tracePt t="30458" x="2740025" y="2720975"/>
          <p14:tracePt t="30465" x="2767013" y="2693988"/>
          <p14:tracePt t="30471" x="2786063" y="2684463"/>
          <p14:tracePt t="30478" x="2803525" y="2674938"/>
          <p14:tracePt t="30485" x="2830513" y="2674938"/>
          <p14:tracePt t="30493" x="2903538" y="2657475"/>
          <p14:tracePt t="30501" x="2968625" y="2657475"/>
          <p14:tracePt t="30506" x="3005138" y="2657475"/>
          <p14:tracePt t="30514" x="3078163" y="2657475"/>
          <p14:tracePt t="30520" x="3122613" y="2667000"/>
          <p14:tracePt t="30529" x="3178175" y="2674938"/>
          <p14:tracePt t="30534" x="3241675" y="2703513"/>
          <p14:tracePt t="30542" x="3306763" y="2740025"/>
          <p14:tracePt t="30549" x="3351213" y="2767013"/>
          <p14:tracePt t="30556" x="3370263" y="2767013"/>
          <p14:tracePt t="30563" x="3387725" y="2784475"/>
          <p14:tracePt t="30570" x="3424238" y="2803525"/>
          <p14:tracePt t="30577" x="3443288" y="2820988"/>
          <p14:tracePt t="30584" x="3460750" y="2840038"/>
          <p14:tracePt t="30590" x="3479800" y="2840038"/>
          <p14:tracePt t="30597" x="3497263" y="2876550"/>
          <p14:tracePt t="30603" x="3506788" y="2886075"/>
          <p14:tracePt t="30610" x="3506788" y="2894013"/>
          <p14:tracePt t="30617" x="3516313" y="2903538"/>
          <p14:tracePt t="30624" x="3533775" y="2922588"/>
          <p14:tracePt t="30631" x="3533775" y="2930525"/>
          <p14:tracePt t="30638" x="3533775" y="2940050"/>
          <p14:tracePt t="30645" x="3533775" y="2959100"/>
          <p14:tracePt t="30652" x="3533775" y="2968625"/>
          <p14:tracePt t="30667" x="3533775" y="2976563"/>
          <p14:tracePt t="30680" x="3533775" y="2986088"/>
          <p14:tracePt t="30694" x="3533775" y="2995613"/>
          <p14:tracePt t="30700" x="3525838" y="2995613"/>
          <p14:tracePt t="30717" x="3516313" y="2995613"/>
          <p14:tracePt t="30722" x="3516313" y="3005138"/>
          <p14:tracePt t="30729" x="3506788" y="3005138"/>
          <p14:tracePt t="30742" x="3497263" y="3005138"/>
          <p14:tracePt t="31088" x="3708400" y="2976563"/>
          <p14:tracePt t="31095" x="4044950" y="2976563"/>
          <p14:tracePt t="31102" x="4429125" y="2930525"/>
          <p14:tracePt t="31109" x="4813300" y="2913063"/>
          <p14:tracePt t="31116" x="5241925" y="2840038"/>
          <p14:tracePt t="31123" x="5662613" y="2820988"/>
          <p14:tracePt t="31130" x="6045200" y="2776538"/>
          <p14:tracePt t="31136" x="6611938" y="2757488"/>
          <p14:tracePt t="31144" x="7004050" y="2711450"/>
          <p14:tracePt t="31150" x="7461250" y="2667000"/>
          <p14:tracePt t="31158" x="7726363" y="2667000"/>
          <p14:tracePt t="31166" x="8402638" y="2611438"/>
          <p14:tracePt t="31171" x="8821738" y="2593975"/>
          <p14:tracePt t="31178" x="9269413" y="2593975"/>
          <p14:tracePt t="31186" x="9571038" y="2593975"/>
          <p14:tracePt t="31193" x="10109200" y="2657475"/>
          <p14:tracePt t="31199" x="10529888" y="2703513"/>
          <p14:tracePt t="31206" x="10731500" y="2711450"/>
          <p14:tracePt t="31213" x="11041063" y="2747963"/>
          <p14:tracePt t="31220" x="11223625" y="2767013"/>
          <p14:tracePt t="31228" x="11388725" y="2813050"/>
          <p14:tracePt t="31235" x="11507788" y="2840038"/>
          <p14:tracePt t="31241" x="11561763" y="2840038"/>
          <p14:tracePt t="31249" x="11644313" y="2867025"/>
          <p14:tracePt t="31255" x="11680825" y="2876550"/>
          <p14:tracePt t="31263" x="11717338" y="2876550"/>
          <p14:tracePt t="31269" x="11734800" y="2886075"/>
          <p14:tracePt t="31283" x="11753850" y="2886075"/>
          <p14:tracePt t="31299" x="11763375" y="2886075"/>
          <p14:tracePt t="31304" x="11771313" y="2886075"/>
          <p14:tracePt t="31325" x="11780838" y="2876550"/>
          <p14:tracePt t="31333" x="11780838" y="2867025"/>
          <p14:tracePt t="31591" x="11890375" y="2867025"/>
          <p14:tracePt t="31598" x="12072938" y="28670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23690-235D-4181-BB5D-8365E4BB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41D06-EE5C-47BD-8AF8-93AB6BC82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C9516-DE18-4599-8661-9979B8157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870" y="44669"/>
            <a:ext cx="6826259" cy="633625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F17EE6B-5FDB-411E-8EE9-4967AA42D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1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29"/>
    </mc:Choice>
    <mc:Fallback>
      <p:transition spd="slow" advTm="35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9" x="11899900" y="3698875"/>
          <p14:tracePt t="605" x="11698288" y="3698875"/>
          <p14:tracePt t="612" x="11452225" y="3698875"/>
          <p14:tracePt t="619" x="11177588" y="3689350"/>
          <p14:tracePt t="627" x="11031538" y="3652838"/>
          <p14:tracePt t="635" x="10868025" y="3643313"/>
          <p14:tracePt t="640" x="10658475" y="3589338"/>
          <p14:tracePt t="648" x="10356850" y="3516313"/>
          <p14:tracePt t="656" x="10101263" y="3433763"/>
          <p14:tracePt t="663" x="9936163" y="3406775"/>
          <p14:tracePt t="669" x="9780588" y="3351213"/>
          <p14:tracePt t="676" x="9534525" y="3241675"/>
          <p14:tracePt t="683" x="9378950" y="3151188"/>
          <p14:tracePt t="690" x="9178925" y="3049588"/>
          <p14:tracePt t="697" x="8959850" y="2922588"/>
          <p14:tracePt t="703" x="8702675" y="2767013"/>
          <p14:tracePt t="710" x="8483600" y="2638425"/>
          <p14:tracePt t="719" x="8329613" y="2511425"/>
          <p14:tracePt t="724" x="8164513" y="2374900"/>
          <p14:tracePt t="732" x="8045450" y="2273300"/>
          <p14:tracePt t="739" x="7935913" y="2136775"/>
          <p14:tracePt t="746" x="7835900" y="2036763"/>
          <p14:tracePt t="752" x="7726363" y="1917700"/>
          <p14:tracePt t="759" x="7643813" y="1825625"/>
          <p14:tracePt t="769" x="7597775" y="1781175"/>
          <p14:tracePt t="774" x="7553325" y="1716088"/>
          <p14:tracePt t="780" x="7524750" y="1679575"/>
          <p14:tracePt t="787" x="7516813" y="1662113"/>
          <p14:tracePt t="795" x="7497763" y="1643063"/>
          <p14:tracePt t="802" x="7497763" y="1635125"/>
          <p14:tracePt t="816" x="7488238" y="1616075"/>
          <p14:tracePt t="837" x="7480300" y="1616075"/>
          <p14:tracePt t="1203" x="7334250" y="1616075"/>
          <p14:tracePt t="1209" x="7150100" y="1616075"/>
          <p14:tracePt t="1218" x="6986588" y="1616075"/>
          <p14:tracePt t="1224" x="6840538" y="1606550"/>
          <p14:tracePt t="1230" x="6694488" y="1589088"/>
          <p14:tracePt t="1237" x="6502400" y="1562100"/>
          <p14:tracePt t="1244" x="6300788" y="1525588"/>
          <p14:tracePt t="1251" x="6164263" y="1489075"/>
          <p14:tracePt t="1258" x="6054725" y="1443038"/>
          <p14:tracePt t="1265" x="5918200" y="1379538"/>
          <p14:tracePt t="1273" x="5726113" y="1314450"/>
          <p14:tracePt t="1280" x="5597525" y="1260475"/>
          <p14:tracePt t="1287" x="5480050" y="1214438"/>
          <p14:tracePt t="1293" x="5414963" y="1177925"/>
          <p14:tracePt t="1300" x="5334000" y="1141413"/>
          <p14:tracePt t="1307" x="5268913" y="1068388"/>
          <p14:tracePt t="1314" x="5205413" y="1041400"/>
          <p14:tracePt t="1321" x="5159375" y="995363"/>
          <p14:tracePt t="1329" x="5122863" y="976313"/>
          <p14:tracePt t="1335" x="5095875" y="939800"/>
          <p14:tracePt t="1341" x="5059363" y="912813"/>
          <p14:tracePt t="1350" x="5041900" y="903288"/>
          <p14:tracePt t="1357" x="5041900" y="895350"/>
          <p14:tracePt t="1363" x="5022850" y="876300"/>
          <p14:tracePt t="1369" x="5013325" y="866775"/>
          <p14:tracePt t="1377" x="5005388" y="858838"/>
          <p14:tracePt t="1385" x="4995863" y="849313"/>
          <p14:tracePt t="1391" x="4976813" y="849313"/>
          <p14:tracePt t="1399" x="4968875" y="839788"/>
          <p14:tracePt t="1404" x="4968875" y="830263"/>
          <p14:tracePt t="1413" x="4959350" y="830263"/>
          <p14:tracePt t="1419" x="4949825" y="822325"/>
          <p14:tracePt t="1426" x="4940300" y="812800"/>
          <p14:tracePt t="1435" x="4932363" y="812800"/>
          <p14:tracePt t="1440" x="4922838" y="803275"/>
          <p14:tracePt t="1448" x="4913313" y="803275"/>
          <p14:tracePt t="1460" x="4903788" y="793750"/>
          <p14:tracePt t="1468" x="4895850" y="793750"/>
          <p14:tracePt t="1475" x="4876800" y="785813"/>
          <p14:tracePt t="1482" x="4867275" y="785813"/>
          <p14:tracePt t="1489" x="4857750" y="776288"/>
          <p14:tracePt t="1496" x="4840288" y="766763"/>
          <p14:tracePt t="1502" x="4821238" y="766763"/>
          <p14:tracePt t="1510" x="4821238" y="757238"/>
          <p14:tracePt t="1519" x="4813300" y="757238"/>
          <p14:tracePt t="1524" x="4794250" y="749300"/>
          <p14:tracePt t="1531" x="4776788" y="739775"/>
          <p14:tracePt t="1539" x="4757738" y="739775"/>
          <p14:tracePt t="1546" x="4740275" y="730250"/>
          <p14:tracePt t="1552" x="4730750" y="720725"/>
          <p14:tracePt t="1559" x="4703763" y="712788"/>
          <p14:tracePt t="1569" x="4684713" y="712788"/>
          <p14:tracePt t="1574" x="4675188" y="712788"/>
          <p14:tracePt t="1580" x="4667250" y="703263"/>
          <p14:tracePt t="1586" x="4657725" y="703263"/>
          <p14:tracePt t="1595" x="4638675" y="693738"/>
          <p14:tracePt t="1602" x="4621213" y="693738"/>
          <p14:tracePt t="1608" x="4611688" y="693738"/>
          <p14:tracePt t="1616" x="4594225" y="693738"/>
          <p14:tracePt t="1622" x="4575175" y="693738"/>
          <p14:tracePt t="1629" x="4557713" y="693738"/>
          <p14:tracePt t="1636" x="4538663" y="693738"/>
          <p14:tracePt t="1643" x="4521200" y="693738"/>
          <p14:tracePt t="1651" x="4484688" y="693738"/>
          <p14:tracePt t="1656" x="4465638" y="693738"/>
          <p14:tracePt t="1664" x="4448175" y="693738"/>
          <p14:tracePt t="1672" x="4438650" y="693738"/>
          <p14:tracePt t="1678" x="4419600" y="693738"/>
          <p14:tracePt t="1685" x="4411663" y="693738"/>
          <p14:tracePt t="1692" x="4402138" y="693738"/>
          <p14:tracePt t="1699" x="4392613" y="693738"/>
          <p14:tracePt t="1713" x="4375150" y="693738"/>
          <p14:tracePt t="1727" x="4365625" y="693738"/>
          <p14:tracePt t="2472" x="4375150" y="693738"/>
          <p14:tracePt t="2478" x="4411663" y="693738"/>
          <p14:tracePt t="2485" x="4429125" y="693738"/>
          <p14:tracePt t="2493" x="4465638" y="693738"/>
          <p14:tracePt t="2500" x="4492625" y="693738"/>
          <p14:tracePt t="2506" x="4521200" y="703263"/>
          <p14:tracePt t="2513" x="4529138" y="703263"/>
          <p14:tracePt t="2520" x="4548188" y="703263"/>
          <p14:tracePt t="2529" x="4565650" y="703263"/>
          <p14:tracePt t="2534" x="4584700" y="703263"/>
          <p14:tracePt t="2542" x="4602163" y="712788"/>
          <p14:tracePt t="2551" x="4621213" y="720725"/>
          <p14:tracePt t="2557" x="4638675" y="720725"/>
          <p14:tracePt t="2570" x="4648200" y="720725"/>
          <p14:tracePt t="2577" x="4675188" y="730250"/>
          <p14:tracePt t="2584" x="4694238" y="730250"/>
          <p14:tracePt t="2591" x="4711700" y="730250"/>
          <p14:tracePt t="2599" x="4757738" y="739775"/>
          <p14:tracePt t="2606" x="4784725" y="739775"/>
          <p14:tracePt t="2613" x="4830763" y="757238"/>
          <p14:tracePt t="2619" x="4867275" y="757238"/>
          <p14:tracePt t="2627" x="4913313" y="766763"/>
          <p14:tracePt t="2634" x="4940300" y="766763"/>
          <p14:tracePt t="2640" x="4995863" y="785813"/>
          <p14:tracePt t="2648" x="5041900" y="793750"/>
          <p14:tracePt t="2654" x="5059363" y="812800"/>
          <p14:tracePt t="2662" x="5095875" y="812800"/>
          <p14:tracePt t="2667" x="5132388" y="822325"/>
          <p14:tracePt t="2675" x="5159375" y="830263"/>
          <p14:tracePt t="2682" x="5205413" y="839788"/>
          <p14:tracePt t="2690" x="5214938" y="839788"/>
          <p14:tracePt t="2696" x="5251450" y="849313"/>
          <p14:tracePt t="2703" x="5278438" y="866775"/>
          <p14:tracePt t="2710" x="5305425" y="876300"/>
          <p14:tracePt t="2717" x="5341938" y="885825"/>
          <p14:tracePt t="2724" x="5378450" y="903288"/>
          <p14:tracePt t="2731" x="5414963" y="903288"/>
          <p14:tracePt t="2739" x="5470525" y="931863"/>
          <p14:tracePt t="2744" x="5534025" y="949325"/>
          <p14:tracePt t="2752" x="5561013" y="958850"/>
          <p14:tracePt t="2759" x="5589588" y="985838"/>
          <p14:tracePt t="2766" x="5626100" y="995363"/>
          <p14:tracePt t="2773" x="5643563" y="1014413"/>
          <p14:tracePt t="2780" x="5670550" y="1014413"/>
          <p14:tracePt t="2787" x="5699125" y="1031875"/>
          <p14:tracePt t="2795" x="5735638" y="1041400"/>
          <p14:tracePt t="2800" x="5753100" y="1050925"/>
          <p14:tracePt t="2808" x="5781675" y="1077913"/>
          <p14:tracePt t="2815" x="5808663" y="1087438"/>
          <p14:tracePt t="2822" x="5845175" y="1095375"/>
          <p14:tracePt t="2830" x="5881688" y="1114425"/>
          <p14:tracePt t="2835" x="5927725" y="1123950"/>
          <p14:tracePt t="2843" x="5972175" y="1160463"/>
          <p14:tracePt t="2851" x="6018213" y="1168400"/>
          <p14:tracePt t="2858" x="6045200" y="1196975"/>
          <p14:tracePt t="2864" x="6091238" y="1223963"/>
          <p14:tracePt t="2870" x="6127750" y="1233488"/>
          <p14:tracePt t="2877" x="6127750" y="1241425"/>
          <p14:tracePt t="2884" x="6146800" y="1250950"/>
          <p14:tracePt t="2893" x="6164263" y="1260475"/>
          <p14:tracePt t="2901" x="6200775" y="1277938"/>
          <p14:tracePt t="2906" x="6227763" y="1306513"/>
          <p14:tracePt t="2913" x="6237288" y="1323975"/>
          <p14:tracePt t="2920" x="6283325" y="1350963"/>
          <p14:tracePt t="2927" x="6292850" y="1360488"/>
          <p14:tracePt t="2934" x="6329363" y="1397000"/>
          <p14:tracePt t="2940" x="6346825" y="1423988"/>
          <p14:tracePt t="2948" x="6383338" y="1452563"/>
          <p14:tracePt t="2955" x="6402388" y="1470025"/>
          <p14:tracePt t="2962" x="6429375" y="1489075"/>
          <p14:tracePt t="2971" x="6456363" y="1525588"/>
          <p14:tracePt t="2975" x="6465888" y="1543050"/>
          <p14:tracePt t="2984" x="6483350" y="1570038"/>
          <p14:tracePt t="2989" x="6502400" y="1589088"/>
          <p14:tracePt t="2996" x="6511925" y="1598613"/>
          <p14:tracePt t="3003" x="6521450" y="1598613"/>
          <p14:tracePt t="3011" x="6529388" y="1606550"/>
          <p14:tracePt t="3017" x="6529388" y="1616075"/>
          <p14:tracePt t="3025" x="6529388" y="1625600"/>
          <p14:tracePt t="3033" x="6538913" y="1635125"/>
          <p14:tracePt t="3038" x="6548438" y="1643063"/>
          <p14:tracePt t="3044" x="6548438" y="1652588"/>
          <p14:tracePt t="3051" x="6557963" y="1662113"/>
          <p14:tracePt t="3066" x="6557963" y="1671638"/>
          <p14:tracePt t="3073" x="6565900" y="1679575"/>
          <p14:tracePt t="3079" x="6575425" y="1689100"/>
          <p14:tracePt t="3095" x="6575425" y="1698625"/>
          <p14:tracePt t="3101" x="6575425" y="1708150"/>
          <p14:tracePt t="3108" x="6575425" y="1716088"/>
          <p14:tracePt t="3116" x="6584950" y="1725613"/>
          <p14:tracePt t="3122" x="6594475" y="1725613"/>
          <p14:tracePt t="3130" x="6594475" y="1735138"/>
          <p14:tracePt t="3135" x="6594475" y="1744663"/>
          <p14:tracePt t="3144" x="6594475" y="1762125"/>
          <p14:tracePt t="3157" x="6594475" y="1771650"/>
          <p14:tracePt t="3165" x="6594475" y="1781175"/>
          <p14:tracePt t="3178" x="6602413" y="1789113"/>
          <p14:tracePt t="3193" x="6602413" y="1798638"/>
          <p14:tracePt t="3201" x="6602413" y="1808163"/>
          <p14:tracePt t="3508" x="6648450" y="1973263"/>
          <p14:tracePt t="3515" x="6721475" y="2236788"/>
          <p14:tracePt t="3521" x="6767513" y="2401888"/>
          <p14:tracePt t="3528" x="6831013" y="2557463"/>
          <p14:tracePt t="3537" x="6867525" y="2647950"/>
          <p14:tracePt t="3544" x="6894513" y="2730500"/>
          <p14:tracePt t="3550" x="6923088" y="2830513"/>
          <p14:tracePt t="3557" x="6950075" y="2886075"/>
          <p14:tracePt t="3564" x="6977063" y="2949575"/>
          <p14:tracePt t="3572" x="6996113" y="3013075"/>
          <p14:tracePt t="3579" x="7040563" y="3095625"/>
          <p14:tracePt t="3585" x="7069138" y="3205163"/>
          <p14:tracePt t="3593" x="7113588" y="3305175"/>
          <p14:tracePt t="3599" x="7142163" y="3397250"/>
          <p14:tracePt t="3606" x="7159625" y="3460750"/>
          <p14:tracePt t="3613" x="7223125" y="3616325"/>
          <p14:tracePt t="3620" x="7251700" y="3706813"/>
          <p14:tracePt t="3627" x="7305675" y="3789363"/>
          <p14:tracePt t="3633" x="7334250" y="3871913"/>
          <p14:tracePt t="3641" x="7351713" y="3935413"/>
          <p14:tracePt t="3649" x="7370763" y="3971925"/>
          <p14:tracePt t="3655" x="7370763" y="4017963"/>
          <p14:tracePt t="3662" x="7378700" y="4044950"/>
          <p14:tracePt t="3668" x="7388225" y="4064000"/>
          <p14:tracePt t="3677" x="7388225" y="4073525"/>
          <p14:tracePt t="3682" x="7388225" y="4081463"/>
          <p14:tracePt t="3689" x="7388225" y="4100513"/>
          <p14:tracePt t="3697" x="7388225" y="4117975"/>
          <p14:tracePt t="3704" x="7388225" y="4137025"/>
          <p14:tracePt t="3717" x="7388225" y="4154488"/>
          <p14:tracePt t="3724" x="7388225" y="4173538"/>
          <p14:tracePt t="3733" x="7388225" y="4183063"/>
          <p14:tracePt t="3738" x="7388225" y="4191000"/>
          <p14:tracePt t="3745" x="7378700" y="4210050"/>
          <p14:tracePt t="3752" x="7378700" y="4227513"/>
          <p14:tracePt t="3760" x="7370763" y="4246563"/>
          <p14:tracePt t="3765" x="7370763" y="4264025"/>
          <p14:tracePt t="3773" x="7370763" y="4283075"/>
          <p14:tracePt t="3781" x="7361238" y="4300538"/>
          <p14:tracePt t="3787" x="7361238" y="4329113"/>
          <p14:tracePt t="3794" x="7351713" y="4329113"/>
          <p14:tracePt t="3801" x="7342188" y="4356100"/>
          <p14:tracePt t="3808" x="7334250" y="4365625"/>
          <p14:tracePt t="3816" x="7334250" y="4392613"/>
          <p14:tracePt t="3822" x="7324725" y="4392613"/>
          <p14:tracePt t="3828" x="7315200" y="4402138"/>
          <p14:tracePt t="3835" x="7305675" y="4419600"/>
          <p14:tracePt t="3843" x="7296150" y="4438650"/>
          <p14:tracePt t="3850" x="7288213" y="4456113"/>
          <p14:tracePt t="3856" x="7288213" y="4465638"/>
          <p14:tracePt t="3864" x="7288213" y="4475163"/>
          <p14:tracePt t="3870" x="7278688" y="4483100"/>
          <p14:tracePt t="3878" x="7259638" y="4492625"/>
          <p14:tracePt t="3898" x="7232650" y="4529138"/>
          <p14:tracePt t="3899" x="7223125" y="4548188"/>
          <p14:tracePt t="3905" x="7215188" y="4565650"/>
          <p14:tracePt t="3913" x="7196138" y="4575175"/>
          <p14:tracePt t="3919" x="7178675" y="4592638"/>
          <p14:tracePt t="3926" x="7169150" y="4621213"/>
          <p14:tracePt t="3933" x="7150100" y="4648200"/>
          <p14:tracePt t="3940" x="7142163" y="4675188"/>
          <p14:tracePt t="3949" x="7132638" y="4702175"/>
          <p14:tracePt t="3954" x="7113588" y="4721225"/>
          <p14:tracePt t="3961" x="7105650" y="4757738"/>
          <p14:tracePt t="3968" x="7086600" y="4784725"/>
          <p14:tracePt t="3975" x="7069138" y="4811713"/>
          <p14:tracePt t="3982" x="7050088" y="4848225"/>
          <p14:tracePt t="3989" x="7040563" y="4876800"/>
          <p14:tracePt t="3996" x="7023100" y="4903788"/>
          <p14:tracePt t="4003" x="7013575" y="4940300"/>
          <p14:tracePt t="4010" x="7004050" y="4967288"/>
          <p14:tracePt t="4017" x="6977063" y="4995863"/>
          <p14:tracePt t="4024" x="6967538" y="5022850"/>
          <p14:tracePt t="4032" x="6959600" y="5059363"/>
          <p14:tracePt t="4038" x="6931025" y="5076825"/>
          <p14:tracePt t="4045" x="6923088" y="5105400"/>
          <p14:tracePt t="4053" x="6913563" y="5141913"/>
          <p14:tracePt t="4059" x="6877050" y="5159375"/>
          <p14:tracePt t="4067" x="6867525" y="5178425"/>
          <p14:tracePt t="4073" x="6850063" y="5195888"/>
          <p14:tracePt t="4083" x="6840538" y="5222875"/>
          <p14:tracePt t="4088" x="6813550" y="5251450"/>
          <p14:tracePt t="4096" x="6804025" y="5268913"/>
          <p14:tracePt t="4102" x="6784975" y="5287963"/>
          <p14:tracePt t="4109" x="6757988" y="5314950"/>
          <p14:tracePt t="4116" x="6748463" y="5324475"/>
          <p14:tracePt t="4123" x="6721475" y="5351463"/>
          <p14:tracePt t="4131" x="6704013" y="5378450"/>
          <p14:tracePt t="4136" x="6684963" y="5387975"/>
          <p14:tracePt t="4144" x="6667500" y="5414963"/>
          <p14:tracePt t="4151" x="6648450" y="5434013"/>
          <p14:tracePt t="4158" x="6638925" y="5441950"/>
          <p14:tracePt t="4166" x="6630988" y="5441950"/>
          <p14:tracePt t="4171" x="6611938" y="5451475"/>
          <p14:tracePt t="4179" x="6602413" y="5461000"/>
          <p14:tracePt t="4186" x="6602413" y="5470525"/>
          <p14:tracePt t="4193" x="6584950" y="5478463"/>
          <p14:tracePt t="4200" x="6584950" y="5487988"/>
          <p14:tracePt t="4206" x="6575425" y="5487988"/>
          <p14:tracePt t="4214" x="6565900" y="5497513"/>
          <p14:tracePt t="4221" x="6557963" y="5497513"/>
          <p14:tracePt t="4228" x="6548438" y="5497513"/>
          <p14:tracePt t="4234" x="6538913" y="5507038"/>
          <p14:tracePt t="4533" x="6529388" y="5514975"/>
          <p14:tracePt t="4539" x="6511925" y="5543550"/>
          <p14:tracePt t="4548" x="6483350" y="5561013"/>
          <p14:tracePt t="4554" x="6465888" y="5588000"/>
          <p14:tracePt t="4560" x="6438900" y="5616575"/>
          <p14:tracePt t="4567" x="6383338" y="5670550"/>
          <p14:tracePt t="4574" x="6365875" y="5697538"/>
          <p14:tracePt t="4582" x="6319838" y="5734050"/>
          <p14:tracePt t="4589" x="6292850" y="5762625"/>
          <p14:tracePt t="4596" x="6256338" y="5816600"/>
          <p14:tracePt t="4603" x="6219825" y="5843588"/>
          <p14:tracePt t="4609" x="6200775" y="5862638"/>
          <p14:tracePt t="4616" x="6173788" y="5872163"/>
          <p14:tracePt t="4624" x="6164263" y="5881688"/>
          <p14:tracePt t="4632" x="6154738" y="5889625"/>
          <p14:tracePt t="4638" x="6146800" y="5899150"/>
          <p14:tracePt t="4644" x="6137275" y="5899150"/>
          <p14:tracePt t="4651" x="6137275" y="5908675"/>
          <p14:tracePt t="4666" x="6137275" y="5918200"/>
          <p14:tracePt t="4672" x="6127750" y="5918200"/>
          <p14:tracePt t="4679" x="6118225" y="5918200"/>
          <p14:tracePt t="4686" x="6118225" y="5926138"/>
          <p14:tracePt t="4729" x="6127750" y="5926138"/>
          <p14:tracePt t="4751" x="6137275" y="5908675"/>
          <p14:tracePt t="4757" x="6154738" y="5889625"/>
          <p14:tracePt t="4766" x="6183313" y="5853113"/>
          <p14:tracePt t="4771" x="6227763" y="5780088"/>
          <p14:tracePt t="4778" x="6300788" y="5661025"/>
          <p14:tracePt t="4784" x="6410325" y="5507038"/>
          <p14:tracePt t="4792" x="6502400" y="5368925"/>
          <p14:tracePt t="4799" x="6575425" y="5268913"/>
          <p14:tracePt t="4805" x="6648450" y="5122863"/>
          <p14:tracePt t="4812" x="6667500" y="5032375"/>
          <p14:tracePt t="4818" x="6694488" y="4976813"/>
          <p14:tracePt t="4827" x="6721475" y="4903788"/>
          <p14:tracePt t="4833" x="6748463" y="4821238"/>
          <p14:tracePt t="4840" x="6777038" y="4738688"/>
          <p14:tracePt t="4849" x="6784975" y="4702175"/>
          <p14:tracePt t="4854" x="6784975" y="4648200"/>
          <p14:tracePt t="4861" x="6813550" y="4584700"/>
          <p14:tracePt t="4869" x="6821488" y="4483100"/>
          <p14:tracePt t="4876" x="6821488" y="4446588"/>
          <p14:tracePt t="4882" x="6821488" y="4373563"/>
          <p14:tracePt t="4889" x="6821488" y="4283075"/>
          <p14:tracePt t="4896" x="6821488" y="4210050"/>
          <p14:tracePt t="4903" x="6821488" y="4164013"/>
          <p14:tracePt t="4910" x="6813550" y="4110038"/>
          <p14:tracePt t="4917" x="6813550" y="4081463"/>
          <p14:tracePt t="4923" x="6804025" y="4044950"/>
          <p14:tracePt t="4932" x="6794500" y="4017963"/>
          <p14:tracePt t="4938" x="6784975" y="3981450"/>
          <p14:tracePt t="4946" x="6777038" y="3963988"/>
          <p14:tracePt t="4951" x="6748463" y="3935413"/>
          <p14:tracePt t="4958" x="6740525" y="3908425"/>
          <p14:tracePt t="4965" x="6721475" y="3881438"/>
          <p14:tracePt t="4983" x="6675438" y="3789363"/>
          <p14:tracePt t="4986" x="6630988" y="3716338"/>
          <p14:tracePt t="4993" x="6575425" y="3652838"/>
          <p14:tracePt t="5002" x="6557963" y="3606800"/>
          <p14:tracePt t="5007" x="6521450" y="3560763"/>
          <p14:tracePt t="5015" x="6446838" y="3487738"/>
          <p14:tracePt t="5021" x="6402388" y="3424238"/>
          <p14:tracePt t="5028" x="6365875" y="3387725"/>
          <p14:tracePt t="5036" x="6346825" y="3351213"/>
          <p14:tracePt t="5042" x="6273800" y="3278188"/>
          <p14:tracePt t="5049" x="6173788" y="3159125"/>
          <p14:tracePt t="5056" x="6100763" y="3059113"/>
          <p14:tracePt t="5064" x="6027738" y="2976563"/>
          <p14:tracePt t="5070" x="5964238" y="2894013"/>
          <p14:tracePt t="5077" x="5891213" y="2803525"/>
          <p14:tracePt t="5084" x="5854700" y="2757488"/>
          <p14:tracePt t="5091" x="5808663" y="2711450"/>
          <p14:tracePt t="5100" x="5781675" y="2674938"/>
          <p14:tracePt t="5105" x="5745163" y="2647950"/>
          <p14:tracePt t="5112" x="5726113" y="2611438"/>
          <p14:tracePt t="5120" x="5708650" y="2593975"/>
          <p14:tracePt t="5127" x="5680075" y="2565400"/>
          <p14:tracePt t="5134" x="5662613" y="2557463"/>
          <p14:tracePt t="5141" x="5653088" y="2547938"/>
          <p14:tracePt t="5148" x="5643563" y="2528888"/>
          <p14:tracePt t="5154" x="5634038" y="2520950"/>
          <p14:tracePt t="5161" x="5626100" y="2520950"/>
          <p14:tracePt t="5169" x="5616575" y="2511425"/>
          <p14:tracePt t="5438" x="5553075" y="2438400"/>
          <p14:tracePt t="5444" x="5451475" y="2338388"/>
          <p14:tracePt t="5450" x="5360988" y="2228850"/>
          <p14:tracePt t="5458" x="5260975" y="2127250"/>
          <p14:tracePt t="5464" x="5168900" y="2027238"/>
          <p14:tracePt t="5472" x="5086350" y="1944688"/>
          <p14:tracePt t="5480" x="5005388" y="1871663"/>
          <p14:tracePt t="5485" x="4940300" y="1817688"/>
          <p14:tracePt t="5492" x="4903788" y="1789113"/>
          <p14:tracePt t="5499" x="4876800" y="1752600"/>
          <p14:tracePt t="5506" x="4813300" y="1708150"/>
          <p14:tracePt t="5514" x="4784725" y="1679575"/>
          <p14:tracePt t="5520" x="4740275" y="1635125"/>
          <p14:tracePt t="5527" x="4694238" y="1589088"/>
          <p14:tracePt t="5534" x="4667250" y="1570038"/>
          <p14:tracePt t="5543" x="4638675" y="1552575"/>
          <p14:tracePt t="5548" x="4621213" y="1525588"/>
          <p14:tracePt t="5555" x="4602163" y="1497013"/>
          <p14:tracePt t="5562" x="4575175" y="1470025"/>
          <p14:tracePt t="5569" x="4548188" y="1443038"/>
          <p14:tracePt t="5578" x="4538663" y="1423988"/>
          <p14:tracePt t="5582" x="4521200" y="1416050"/>
          <p14:tracePt t="5591" x="4502150" y="1387475"/>
          <p14:tracePt t="5598" x="4484688" y="1370013"/>
          <p14:tracePt t="5605" x="4475163" y="1360488"/>
          <p14:tracePt t="5611" x="4465638" y="1350963"/>
          <p14:tracePt t="5619" x="4448175" y="1333500"/>
          <p14:tracePt t="5626" x="4438650" y="1314450"/>
          <p14:tracePt t="5633" x="4429125" y="1306513"/>
          <p14:tracePt t="5639" x="4429125" y="1287463"/>
          <p14:tracePt t="5646" x="4419600" y="1287463"/>
          <p14:tracePt t="5653" x="4411663" y="1270000"/>
          <p14:tracePt t="5660" x="4402138" y="1270000"/>
          <p14:tracePt t="5667" x="4392613" y="1260475"/>
          <p14:tracePt t="5675" x="4392613" y="1250950"/>
          <p14:tracePt t="5682" x="4383088" y="1241425"/>
          <p14:tracePt t="5688" x="4375150" y="1233488"/>
          <p14:tracePt t="5695" x="4375150" y="1223963"/>
          <p14:tracePt t="5702" x="4356100" y="1223963"/>
          <p14:tracePt t="5710" x="4356100" y="1214438"/>
          <p14:tracePt t="5715" x="4356100" y="1204913"/>
          <p14:tracePt t="5723" x="4346575" y="1196975"/>
          <p14:tracePt t="5738" x="4346575" y="1187450"/>
          <p14:tracePt t="5751" x="4338638" y="1177925"/>
          <p14:tracePt t="5759" x="4338638" y="1168400"/>
          <p14:tracePt t="5772" x="4338638" y="1160463"/>
          <p14:tracePt t="5779" x="4329113" y="1160463"/>
          <p14:tracePt t="5807" x="4329113" y="1150938"/>
          <p14:tracePt t="5837" x="4338638" y="1150938"/>
          <p14:tracePt t="5842" x="4346575" y="1150938"/>
          <p14:tracePt t="5848" x="4383088" y="1160463"/>
          <p14:tracePt t="5856" x="4411663" y="1168400"/>
          <p14:tracePt t="5865" x="4484688" y="1204913"/>
          <p14:tracePt t="5869" x="4594225" y="1233488"/>
          <p14:tracePt t="5877" x="4748213" y="1277938"/>
          <p14:tracePt t="5885" x="4986338" y="1343025"/>
          <p14:tracePt t="5893" x="5214938" y="1416050"/>
          <p14:tracePt t="5898" x="5553075" y="1525588"/>
          <p14:tracePt t="5905" x="5708650" y="1570038"/>
          <p14:tracePt t="5913" x="5835650" y="1606550"/>
          <p14:tracePt t="5918" x="5918200" y="1635125"/>
          <p14:tracePt t="5926" x="6027738" y="1662113"/>
          <p14:tracePt t="5932" x="6073775" y="1679575"/>
          <p14:tracePt t="5941" x="6137275" y="1698625"/>
          <p14:tracePt t="5948" x="6173788" y="1708150"/>
          <p14:tracePt t="5954" x="6237288" y="1735138"/>
          <p14:tracePt t="5961" x="6283325" y="1744663"/>
          <p14:tracePt t="5967" x="6300788" y="1752600"/>
          <p14:tracePt t="5975" x="6329363" y="1762125"/>
          <p14:tracePt t="5981" x="6346825" y="1789113"/>
          <p14:tracePt t="5989" x="6365875" y="1789113"/>
          <p14:tracePt t="5998" x="6373813" y="1789113"/>
          <p14:tracePt t="6002" x="6392863" y="1798638"/>
          <p14:tracePt t="6009" x="6402388" y="1808163"/>
          <p14:tracePt t="6017" x="6410325" y="1817688"/>
          <p14:tracePt t="6024" x="6429375" y="1825625"/>
          <p14:tracePt t="6031" x="6446838" y="1835150"/>
          <p14:tracePt t="6037" x="6465888" y="1854200"/>
          <p14:tracePt t="6044" x="6483350" y="1871663"/>
          <p14:tracePt t="6051" x="6502400" y="1890713"/>
          <p14:tracePt t="6059" x="6511925" y="1917700"/>
          <p14:tracePt t="6065" x="6529388" y="1935163"/>
          <p14:tracePt t="6073" x="6548438" y="1954213"/>
          <p14:tracePt t="6080" x="6565900" y="1973263"/>
          <p14:tracePt t="6086" x="6575425" y="1990725"/>
          <p14:tracePt t="6093" x="6602413" y="2017713"/>
          <p14:tracePt t="6100" x="6621463" y="2054225"/>
          <p14:tracePt t="6107" x="6638925" y="2073275"/>
          <p14:tracePt t="6114" x="6657975" y="2119313"/>
          <p14:tracePt t="6122" x="6657975" y="2146300"/>
          <p14:tracePt t="6129" x="6684963" y="2200275"/>
          <p14:tracePt t="6135" x="6721475" y="2246313"/>
          <p14:tracePt t="6143" x="6748463" y="2309813"/>
          <p14:tracePt t="6148" x="6767513" y="2392363"/>
          <p14:tracePt t="6157" x="6804025" y="2501900"/>
          <p14:tracePt t="6164" x="6831013" y="2638425"/>
          <p14:tracePt t="6170" x="6858000" y="2747963"/>
          <p14:tracePt t="6177" x="6886575" y="2894013"/>
          <p14:tracePt t="6183" x="6904038" y="3059113"/>
          <p14:tracePt t="6191" x="6913563" y="3178175"/>
          <p14:tracePt t="6198" x="6931025" y="3251200"/>
          <p14:tracePt t="6205" x="6931025" y="3397250"/>
          <p14:tracePt t="6214" x="6940550" y="3470275"/>
          <p14:tracePt t="6218" x="6940550" y="3543300"/>
          <p14:tracePt t="6226" x="6950075" y="3625850"/>
          <p14:tracePt t="6236" x="6950075" y="3735388"/>
          <p14:tracePt t="6240" x="6950075" y="3825875"/>
          <p14:tracePt t="6248" x="6950075" y="3862388"/>
          <p14:tracePt t="6254" x="6950075" y="3917950"/>
          <p14:tracePt t="6264" x="6950075" y="3981450"/>
          <p14:tracePt t="6268" x="6967538" y="4054475"/>
          <p14:tracePt t="6275" x="6967538" y="4127500"/>
          <p14:tracePt t="6282" x="6967538" y="4173538"/>
          <p14:tracePt t="6289" x="6967538" y="4237038"/>
          <p14:tracePt t="6298" x="6967538" y="4283075"/>
          <p14:tracePt t="6303" x="6967538" y="4365625"/>
          <p14:tracePt t="6311" x="6967538" y="4419600"/>
          <p14:tracePt t="6317" x="6967538" y="4483100"/>
          <p14:tracePt t="6324" x="6967538" y="4556125"/>
          <p14:tracePt t="6331" x="6967538" y="4592638"/>
          <p14:tracePt t="6337" x="6967538" y="4621213"/>
          <p14:tracePt t="6344" x="6950075" y="4665663"/>
          <p14:tracePt t="6351" x="6940550" y="4711700"/>
          <p14:tracePt t="6359" x="6931025" y="4738688"/>
          <p14:tracePt t="6368" x="6923088" y="4767263"/>
          <p14:tracePt t="6374" x="6904038" y="4803775"/>
          <p14:tracePt t="6381" x="6886575" y="4830763"/>
          <p14:tracePt t="6388" x="6858000" y="4857750"/>
          <p14:tracePt t="6394" x="6831013" y="4894263"/>
          <p14:tracePt t="6401" x="6813550" y="4903788"/>
          <p14:tracePt t="6408" x="6794500" y="4930775"/>
          <p14:tracePt t="6414" x="6748463" y="4959350"/>
          <p14:tracePt t="6422" x="6721475" y="4967288"/>
          <p14:tracePt t="6431" x="6694488" y="4976813"/>
          <p14:tracePt t="6435" x="6675438" y="4986338"/>
          <p14:tracePt t="6443" x="6638925" y="4995863"/>
          <p14:tracePt t="6450" x="6594475" y="5003800"/>
          <p14:tracePt t="6458" x="6557963" y="5003800"/>
          <p14:tracePt t="6464" x="6511925" y="5003800"/>
          <p14:tracePt t="6471" x="6492875" y="5003800"/>
          <p14:tracePt t="6479" x="6429375" y="5003800"/>
          <p14:tracePt t="6483" x="6383338" y="5003800"/>
          <p14:tracePt t="6492" x="6337300" y="4976813"/>
          <p14:tracePt t="6500" x="6310313" y="4967288"/>
          <p14:tracePt t="6506" x="6273800" y="4949825"/>
          <p14:tracePt t="6512" x="6219825" y="4903788"/>
          <p14:tracePt t="6519" x="6173788" y="4867275"/>
          <p14:tracePt t="6526" x="6137275" y="4830763"/>
          <p14:tracePt t="6534" x="6073775" y="4767263"/>
          <p14:tracePt t="6540" x="6027738" y="4684713"/>
          <p14:tracePt t="6547" x="5981700" y="4621213"/>
          <p14:tracePt t="6555" x="5927725" y="4538663"/>
          <p14:tracePt t="6562" x="5862638" y="4438650"/>
          <p14:tracePt t="6568" x="5808663" y="4292600"/>
          <p14:tracePt t="6575" x="5745163" y="4117975"/>
          <p14:tracePt t="6581" x="5699125" y="3990975"/>
          <p14:tracePt t="6589" x="5670550" y="3835400"/>
          <p14:tracePt t="6597" x="5626100" y="3725863"/>
          <p14:tracePt t="6603" x="5534025" y="3424238"/>
          <p14:tracePt t="6610" x="5487988" y="3205163"/>
          <p14:tracePt t="6617" x="5443538" y="3041650"/>
          <p14:tracePt t="6624" x="5397500" y="2903538"/>
          <p14:tracePt t="6631" x="5370513" y="2776538"/>
          <p14:tracePt t="6638" x="5314950" y="2593975"/>
          <p14:tracePt t="6645" x="5268913" y="2411413"/>
          <p14:tracePt t="6651" x="5214938" y="2236788"/>
          <p14:tracePt t="6660" x="5168900" y="2136775"/>
          <p14:tracePt t="6666" x="5141913" y="2027238"/>
          <p14:tracePt t="6673" x="5095875" y="1898650"/>
          <p14:tracePt t="6681" x="5041900" y="1744663"/>
          <p14:tracePt t="6687" x="4976813" y="1589088"/>
          <p14:tracePt t="6694" x="4949825" y="1533525"/>
          <p14:tracePt t="6701" x="4940300" y="1470025"/>
          <p14:tracePt t="6707" x="4903788" y="1406525"/>
          <p14:tracePt t="6714" x="4895850" y="1370013"/>
          <p14:tracePt t="6721" x="4876800" y="1333500"/>
          <p14:tracePt t="6730" x="4867275" y="1314450"/>
          <p14:tracePt t="6738" x="4857750" y="1296988"/>
          <p14:tracePt t="6743" x="4857750" y="1287463"/>
          <p14:tracePt t="6751" x="4857750" y="1270000"/>
          <p14:tracePt t="6757" x="4849813" y="1270000"/>
          <p14:tracePt t="6771" x="4840288" y="1270000"/>
          <p14:tracePt t="6779" x="4840288" y="1260475"/>
          <p14:tracePt t="6784" x="4830763" y="1260475"/>
          <p14:tracePt t="6806" x="4821238" y="1260475"/>
          <p14:tracePt t="6848" x="4821238" y="1270000"/>
          <p14:tracePt t="7257" x="4767263" y="1250950"/>
          <p14:tracePt t="7264" x="4703763" y="1177925"/>
          <p14:tracePt t="7271" x="4602163" y="1123950"/>
          <p14:tracePt t="7279" x="4521200" y="1058863"/>
          <p14:tracePt t="7284" x="4456113" y="985838"/>
          <p14:tracePt t="7291" x="4419600" y="939800"/>
          <p14:tracePt t="7298" x="4375150" y="903288"/>
          <p14:tracePt t="7306" x="4338638" y="858838"/>
          <p14:tracePt t="7312" x="4302125" y="822325"/>
          <p14:tracePt t="7320" x="4292600" y="822325"/>
          <p14:tracePt t="7327" x="4283075" y="812800"/>
          <p14:tracePt t="7333" x="4273550" y="793750"/>
          <p14:tracePt t="7339" x="4265613" y="785813"/>
          <p14:tracePt t="7347" x="4256088" y="766763"/>
          <p14:tracePt t="7355" x="4246563" y="757238"/>
          <p14:tracePt t="7362" x="4237038" y="749300"/>
          <p14:tracePt t="7368" x="4229100" y="749300"/>
          <p14:tracePt t="7375" x="4229100" y="739775"/>
          <p14:tracePt t="7382" x="4219575" y="730250"/>
          <p14:tracePt t="7396" x="4219575" y="720725"/>
          <p14:tracePt t="7403" x="4210050" y="720725"/>
          <p14:tracePt t="7410" x="4210050" y="712788"/>
          <p14:tracePt t="7417" x="4210050" y="703263"/>
          <p14:tracePt t="7430" x="4210050" y="693738"/>
          <p14:tracePt t="7439" x="4200525" y="693738"/>
          <p14:tracePt t="7467" x="4200525" y="684213"/>
          <p14:tracePt t="7480" x="4200525" y="676275"/>
          <p14:tracePt t="7507" x="4200525" y="666750"/>
          <p14:tracePt t="7600" x="4200525" y="676275"/>
          <p14:tracePt t="7621" x="4200525" y="684213"/>
          <p14:tracePt t="7662" x="4200525" y="693738"/>
          <p14:tracePt t="7669" x="4200525" y="703263"/>
          <p14:tracePt t="8241" x="4210050" y="703263"/>
          <p14:tracePt t="8248" x="4237038" y="703263"/>
          <p14:tracePt t="8253" x="4265613" y="703263"/>
          <p14:tracePt t="8262" x="4319588" y="703263"/>
          <p14:tracePt t="8269" x="4356100" y="703263"/>
          <p14:tracePt t="8275" x="4402138" y="712788"/>
          <p14:tracePt t="8282" x="4475163" y="730250"/>
          <p14:tracePt t="8289" x="4538663" y="739775"/>
          <p14:tracePt t="8295" x="4611688" y="749300"/>
          <p14:tracePt t="8303" x="4657725" y="766763"/>
          <p14:tracePt t="8311" x="4730750" y="776288"/>
          <p14:tracePt t="8317" x="4776788" y="785813"/>
          <p14:tracePt t="8324" x="4821238" y="793750"/>
          <p14:tracePt t="8330" x="4876800" y="793750"/>
          <p14:tracePt t="8338" x="4940300" y="822325"/>
          <p14:tracePt t="8345" x="4995863" y="830263"/>
          <p14:tracePt t="8352" x="5022850" y="830263"/>
          <p14:tracePt t="8360" x="5086350" y="858838"/>
          <p14:tracePt t="8365" x="5159375" y="866775"/>
          <p14:tracePt t="8373" x="5187950" y="876300"/>
          <p14:tracePt t="8379" x="5251450" y="895350"/>
          <p14:tracePt t="8387" x="5278438" y="903288"/>
          <p14:tracePt t="8395" x="5305425" y="912813"/>
          <p14:tracePt t="8400" x="5334000" y="922338"/>
          <p14:tracePt t="8408" x="5360988" y="931863"/>
          <p14:tracePt t="8414" x="5378450" y="939800"/>
          <p14:tracePt t="8422" x="5387975" y="939800"/>
          <p14:tracePt t="8429" x="5414963" y="949325"/>
          <p14:tracePt t="8450" x="5424488" y="949325"/>
          <p14:tracePt t="8457" x="5443538" y="958850"/>
          <p14:tracePt t="8462" x="5443538" y="968375"/>
          <p14:tracePt t="8471" x="5451475" y="968375"/>
          <p14:tracePt t="8484" x="5461000" y="968375"/>
          <p14:tracePt t="8498" x="5470525" y="968375"/>
          <p14:tracePt t="8526" x="5480050" y="968375"/>
          <p14:tracePt t="8554" x="5480050" y="976313"/>
          <p14:tracePt t="8562" x="5487988" y="976313"/>
          <p14:tracePt t="8590" x="5497513" y="985838"/>
          <p14:tracePt t="8604" x="5507038" y="995363"/>
          <p14:tracePt t="8612" x="5516563" y="995363"/>
          <p14:tracePt t="8617" x="5516563" y="1004888"/>
          <p14:tracePt t="8624" x="5524500" y="1014413"/>
          <p14:tracePt t="8639" x="5534025" y="1022350"/>
          <p14:tracePt t="8648" x="5543550" y="1022350"/>
          <p14:tracePt t="8652" x="5553075" y="1031875"/>
          <p14:tracePt t="8662" x="5553075" y="1050925"/>
          <p14:tracePt t="8666" x="5570538" y="1068388"/>
          <p14:tracePt t="8673" x="5589588" y="1077913"/>
          <p14:tracePt t="8680" x="5589588" y="1087438"/>
          <p14:tracePt t="8687" x="5607050" y="1114425"/>
          <p14:tracePt t="8695" x="5626100" y="1150938"/>
          <p14:tracePt t="8701" x="5653088" y="1177925"/>
          <p14:tracePt t="8708" x="5670550" y="1204913"/>
          <p14:tracePt t="8714" x="5708650" y="1250950"/>
          <p14:tracePt t="8721" x="5726113" y="1296988"/>
          <p14:tracePt t="8728" x="5762625" y="1343025"/>
          <p14:tracePt t="8735" x="5818188" y="1416050"/>
          <p14:tracePt t="8743" x="5872163" y="1479550"/>
          <p14:tracePt t="8749" x="5918200" y="1543050"/>
          <p14:tracePt t="8756" x="5945188" y="1606550"/>
          <p14:tracePt t="8763" x="5991225" y="1652588"/>
          <p14:tracePt t="8770" x="6045200" y="1708150"/>
          <p14:tracePt t="8778" x="6081713" y="1771650"/>
          <p14:tracePt t="8784" x="6154738" y="1871663"/>
          <p14:tracePt t="8790" x="6227763" y="1954213"/>
          <p14:tracePt t="8799" x="6283325" y="2054225"/>
          <p14:tracePt t="8805" x="6337300" y="2136775"/>
          <p14:tracePt t="8812" x="6392863" y="2236788"/>
          <p14:tracePt t="8819" x="6465888" y="2338388"/>
          <p14:tracePt t="8825" x="6538913" y="2438400"/>
          <p14:tracePt t="8833" x="6602413" y="2520950"/>
          <p14:tracePt t="8840" x="6638925" y="2547938"/>
          <p14:tracePt t="8847" x="6657975" y="2593975"/>
          <p14:tracePt t="8854" x="6694488" y="2630488"/>
          <p14:tracePt t="8861" x="6704013" y="2647950"/>
          <p14:tracePt t="8868" x="6711950" y="2657475"/>
          <p14:tracePt t="8875" x="6731000" y="2667000"/>
          <p14:tracePt t="8881" x="6731000" y="2693988"/>
          <p14:tracePt t="8888" x="6748463" y="2703513"/>
          <p14:tracePt t="8896" x="6757988" y="2711450"/>
          <p14:tracePt t="8903" x="6757988" y="2730500"/>
          <p14:tracePt t="8911" x="6777038" y="2747963"/>
          <p14:tracePt t="8916" x="6784975" y="2767013"/>
          <p14:tracePt t="8931" x="6794500" y="2784475"/>
          <p14:tracePt t="8938" x="6804025" y="2820988"/>
          <p14:tracePt t="8945" x="6813550" y="2830513"/>
          <p14:tracePt t="8961" x="6821488" y="2849563"/>
          <p14:tracePt t="8966" x="6821488" y="2857500"/>
          <p14:tracePt t="8980" x="6821488" y="2876550"/>
          <p14:tracePt t="8980" x="6821488" y="2886075"/>
          <p14:tracePt t="8987" x="6821488" y="2894013"/>
          <p14:tracePt t="9304" x="6804025" y="2894013"/>
          <p14:tracePt t="9310" x="6794500" y="2857500"/>
          <p14:tracePt t="9317" x="6757988" y="2830513"/>
          <p14:tracePt t="9325" x="6731000" y="2794000"/>
          <p14:tracePt t="9332" x="6675438" y="2730500"/>
          <p14:tracePt t="9338" x="6584950" y="2647950"/>
          <p14:tracePt t="9345" x="6502400" y="2528888"/>
          <p14:tracePt t="9352" x="6383338" y="2419350"/>
          <p14:tracePt t="9360" x="6273800" y="2338388"/>
          <p14:tracePt t="9366" x="6191250" y="2265363"/>
          <p14:tracePt t="9373" x="6054725" y="2146300"/>
          <p14:tracePt t="9380" x="5972175" y="2054225"/>
          <p14:tracePt t="9387" x="5891213" y="1973263"/>
          <p14:tracePt t="9394" x="5835650" y="1908175"/>
          <p14:tracePt t="9402" x="5735638" y="1808163"/>
          <p14:tracePt t="9409" x="5680075" y="1735138"/>
          <p14:tracePt t="9416" x="5607050" y="1652588"/>
          <p14:tracePt t="9422" x="5570538" y="1606550"/>
          <p14:tracePt t="9429" x="5507038" y="1543050"/>
          <p14:tracePt t="9437" x="5443538" y="1489075"/>
          <p14:tracePt t="9444" x="5414963" y="1452563"/>
          <p14:tracePt t="9450" x="5387975" y="1423988"/>
          <p14:tracePt t="9458" x="5370513" y="1397000"/>
          <p14:tracePt t="9465" x="5341938" y="1360488"/>
          <p14:tracePt t="9472" x="5324475" y="1333500"/>
          <p14:tracePt t="9478" x="5305425" y="1314450"/>
          <p14:tracePt t="9485" x="5278438" y="1277938"/>
          <p14:tracePt t="9493" x="5251450" y="1250950"/>
          <p14:tracePt t="9499" x="5232400" y="1223963"/>
          <p14:tracePt t="9506" x="5214938" y="1187450"/>
          <p14:tracePt t="9512" x="5195888" y="1168400"/>
          <p14:tracePt t="9520" x="5168900" y="1141413"/>
          <p14:tracePt t="9527" x="5151438" y="1104900"/>
          <p14:tracePt t="9534" x="5141913" y="1077913"/>
          <p14:tracePt t="9540" x="5114925" y="1050925"/>
          <p14:tracePt t="9547" x="5105400" y="1014413"/>
          <p14:tracePt t="9555" x="5086350" y="985838"/>
          <p14:tracePt t="9563" x="5068888" y="976313"/>
          <p14:tracePt t="9570" x="5059363" y="958850"/>
          <p14:tracePt t="9577" x="5049838" y="939800"/>
          <p14:tracePt t="9590" x="5032375" y="922338"/>
          <p14:tracePt t="9598" x="5022850" y="912813"/>
          <p14:tracePt t="9605" x="5013325" y="903288"/>
          <p14:tracePt t="9610" x="4995863" y="895350"/>
          <p14:tracePt t="9618" x="4986338" y="876300"/>
          <p14:tracePt t="9627" x="4968875" y="866775"/>
          <p14:tracePt t="9632" x="4959350" y="866775"/>
          <p14:tracePt t="9639" x="4949825" y="858838"/>
          <p14:tracePt t="9645" x="4932363" y="839788"/>
          <p14:tracePt t="9653" x="4922838" y="839788"/>
          <p14:tracePt t="9667" x="4903788" y="830263"/>
          <p14:tracePt t="9675" x="4886325" y="822325"/>
          <p14:tracePt t="9681" x="4867275" y="803275"/>
          <p14:tracePt t="9688" x="4849813" y="793750"/>
          <p14:tracePt t="9695" x="4840288" y="785813"/>
          <p14:tracePt t="9703" x="4830763" y="776288"/>
          <p14:tracePt t="9711" x="4803775" y="757238"/>
          <p14:tracePt t="9715" x="4794250" y="749300"/>
          <p14:tracePt t="9723" x="4776788" y="739775"/>
          <p14:tracePt t="9732" x="4767263" y="730250"/>
          <p14:tracePt t="9737" x="4748213" y="712788"/>
          <p14:tracePt t="9744" x="4721225" y="703263"/>
          <p14:tracePt t="9751" x="4703763" y="693738"/>
          <p14:tracePt t="9760" x="4694238" y="684213"/>
          <p14:tracePt t="9764" x="4657725" y="666750"/>
          <p14:tracePt t="9772" x="4638675" y="647700"/>
          <p14:tracePt t="9779" x="4602163" y="630238"/>
          <p14:tracePt t="9794" x="4575175" y="611188"/>
          <p14:tracePt t="9799" x="4548188" y="574675"/>
          <p14:tracePt t="9807" x="4521200" y="566738"/>
          <p14:tracePt t="9815" x="4502150" y="547688"/>
          <p14:tracePt t="9821" x="4492625" y="538163"/>
          <p14:tracePt t="9828" x="4475163" y="530225"/>
          <p14:tracePt t="9835" x="4465638" y="530225"/>
          <p14:tracePt t="9842" x="4456113" y="520700"/>
          <p14:tracePt t="9848" x="4448175" y="511175"/>
          <p14:tracePt t="9856" x="4438650" y="511175"/>
          <p14:tracePt t="9863" x="4429125" y="511175"/>
          <p14:tracePt t="9871" x="4419600" y="493713"/>
          <p14:tracePt t="9878" x="4411663" y="493713"/>
          <p14:tracePt t="9884" x="4402138" y="484188"/>
          <p14:tracePt t="9896" x="4392613" y="484188"/>
          <p14:tracePt t="9911" x="4383088" y="465138"/>
          <p14:tracePt t="9933" x="4375150" y="465138"/>
          <p14:tracePt t="9939" x="4365625" y="465138"/>
          <p14:tracePt t="9974" x="4356100" y="465138"/>
          <p14:tracePt t="9989" x="4346575" y="465138"/>
          <p14:tracePt t="10191" x="4346575" y="474663"/>
          <p14:tracePt t="10226" x="4346575" y="484188"/>
          <p14:tracePt t="10247" x="4346575" y="493713"/>
          <p14:tracePt t="10260" x="4356100" y="501650"/>
          <p14:tracePt t="10288" x="4365625" y="501650"/>
          <p14:tracePt t="10296" x="4365625" y="511175"/>
          <p14:tracePt t="10323" x="4365625" y="520700"/>
          <p14:tracePt t="10351" x="4365625" y="530225"/>
          <p14:tracePt t="10366" x="4365625" y="538163"/>
          <p14:tracePt t="10379" x="4375150" y="538163"/>
          <p14:tracePt t="10401" x="4375150" y="547688"/>
          <p14:tracePt t="10422" x="4375150" y="557213"/>
          <p14:tracePt t="10435" x="4383088" y="557213"/>
          <p14:tracePt t="10470" x="4383088" y="566738"/>
          <p14:tracePt t="10498" x="4392613" y="566738"/>
          <p14:tracePt t="10511" x="4392613" y="574675"/>
          <p14:tracePt t="10540" x="4392613" y="584200"/>
          <p14:tracePt t="10574" x="4402138" y="584200"/>
          <p14:tracePt t="10588" x="4402138" y="593725"/>
          <p14:tracePt t="10617" x="4402138" y="603250"/>
          <p14:tracePt t="10659" x="4402138" y="611188"/>
          <p14:tracePt t="10686" x="4411663" y="611188"/>
          <p14:tracePt t="10716" x="4419600" y="611188"/>
          <p14:tracePt t="11626" x="4411663" y="611188"/>
          <p14:tracePt t="11632" x="4392613" y="611188"/>
          <p14:tracePt t="11640" x="4383088" y="611188"/>
          <p14:tracePt t="11646" x="4365625" y="611188"/>
          <p14:tracePt t="11659" x="4346575" y="611188"/>
          <p14:tracePt t="11667" x="4338638" y="611188"/>
          <p14:tracePt t="11675" x="4329113" y="611188"/>
          <p14:tracePt t="11681" x="4319588" y="611188"/>
          <p14:tracePt t="11689" x="4310063" y="611188"/>
          <p14:tracePt t="11694" x="4292600" y="603250"/>
          <p14:tracePt t="11703" x="4292600" y="593725"/>
          <p14:tracePt t="11709" x="4283075" y="593725"/>
          <p14:tracePt t="11723" x="4265613" y="584200"/>
          <p14:tracePt t="11738" x="4256088" y="584200"/>
          <p14:tracePt t="11744" x="4246563" y="584200"/>
          <p14:tracePt t="11752" x="4237038" y="584200"/>
          <p14:tracePt t="11758" x="4229100" y="584200"/>
          <p14:tracePt t="11764" x="4219575" y="584200"/>
          <p14:tracePt t="11787" x="4210050" y="584200"/>
          <p14:tracePt t="11800" x="4200525" y="584200"/>
          <p14:tracePt t="11828" x="4192588" y="584200"/>
          <p14:tracePt t="11842" x="4183063" y="584200"/>
          <p14:tracePt t="12788" x="4173538" y="574675"/>
          <p14:tracePt t="12793" x="4164013" y="566738"/>
          <p14:tracePt t="12801" x="4164013" y="557213"/>
          <p14:tracePt t="12808" x="4146550" y="538163"/>
          <p14:tracePt t="12815" x="4146550" y="530225"/>
          <p14:tracePt t="12823" x="4127500" y="530225"/>
          <p14:tracePt t="12829" x="4119563" y="520700"/>
          <p14:tracePt t="12843" x="4100513" y="501650"/>
          <p14:tracePt t="12857" x="4090988" y="493713"/>
          <p14:tracePt t="12865" x="4083050" y="484188"/>
          <p14:tracePt t="12873" x="4073525" y="474663"/>
          <p14:tracePt t="12893" x="4054475" y="457200"/>
          <p14:tracePt t="12909" x="4044950" y="457200"/>
          <p14:tracePt t="12920" x="4037013" y="447675"/>
          <p14:tracePt t="12926" x="4027488" y="438150"/>
          <p14:tracePt t="12935" x="4017963" y="428625"/>
          <p14:tracePt t="12941" x="4017963" y="420688"/>
          <p14:tracePt t="12957" x="4008438" y="411163"/>
          <p14:tracePt t="12970" x="4000500" y="411163"/>
          <p14:tracePt t="12975" x="4000500" y="392113"/>
          <p14:tracePt t="12984" x="3990975" y="392113"/>
          <p14:tracePt t="12990" x="3981450" y="384175"/>
          <p14:tracePt t="12997" x="3981450" y="365125"/>
          <p14:tracePt t="13004" x="3963988" y="365125"/>
          <p14:tracePt t="13012" x="3963988" y="355600"/>
          <p14:tracePt t="13019" x="3963988" y="338138"/>
          <p14:tracePt t="13034" x="3954463" y="338138"/>
          <p14:tracePt t="13041" x="3954463" y="328613"/>
          <p14:tracePt t="13045" x="3954463" y="319088"/>
          <p14:tracePt t="13052" x="3944938" y="311150"/>
          <p14:tracePt t="13060" x="3944938" y="301625"/>
          <p14:tracePt t="13074" x="3944938" y="292100"/>
          <p14:tracePt t="13081" x="3944938" y="282575"/>
          <p14:tracePt t="13102" x="3944938" y="274638"/>
          <p14:tracePt t="13115" x="3944938" y="265113"/>
          <p14:tracePt t="13124" x="3944938" y="255588"/>
          <p14:tracePt t="13145" x="3954463" y="238125"/>
          <p14:tracePt t="13158" x="3954463" y="228600"/>
          <p14:tracePt t="13165" x="3954463" y="219075"/>
          <p14:tracePt t="13174" x="3963988" y="219075"/>
          <p14:tracePt t="13178" x="3971925" y="219075"/>
          <p14:tracePt t="13186" x="3981450" y="219075"/>
          <p14:tracePt t="13193" x="4000500" y="219075"/>
          <p14:tracePt t="13200" x="4008438" y="219075"/>
          <p14:tracePt t="13207" x="4017963" y="209550"/>
          <p14:tracePt t="13213" x="4027488" y="201613"/>
          <p14:tracePt t="13221" x="4044950" y="201613"/>
          <p14:tracePt t="13228" x="4064000" y="201613"/>
          <p14:tracePt t="13237" x="4073525" y="192088"/>
          <p14:tracePt t="13241" x="4100513" y="192088"/>
          <p14:tracePt t="13258" x="4119563" y="192088"/>
          <p14:tracePt t="13263" x="4137025" y="192088"/>
          <p14:tracePt t="13270" x="4164013" y="192088"/>
          <p14:tracePt t="13277" x="4192588" y="192088"/>
          <p14:tracePt t="13283" x="4200525" y="192088"/>
          <p14:tracePt t="13290" x="4229100" y="192088"/>
          <p14:tracePt t="13298" x="4256088" y="192088"/>
          <p14:tracePt t="13305" x="4273550" y="192088"/>
          <p14:tracePt t="13311" x="4302125" y="192088"/>
          <p14:tracePt t="13321" x="4338638" y="201613"/>
          <p14:tracePt t="13325" x="4365625" y="201613"/>
          <p14:tracePt t="13334" x="4383088" y="201613"/>
          <p14:tracePt t="13341" x="4429125" y="209550"/>
          <p14:tracePt t="13347" x="4448175" y="209550"/>
          <p14:tracePt t="13353" x="4475163" y="219075"/>
          <p14:tracePt t="13361" x="4492625" y="219075"/>
          <p14:tracePt t="13368" x="4511675" y="219075"/>
          <p14:tracePt t="13375" x="4521200" y="228600"/>
          <p14:tracePt t="13391" x="4538663" y="228600"/>
          <p14:tracePt t="13395" x="4548188" y="228600"/>
          <p14:tracePt t="13402" x="4565650" y="238125"/>
          <p14:tracePt t="13409" x="4575175" y="238125"/>
          <p14:tracePt t="13417" x="4584700" y="246063"/>
          <p14:tracePt t="13424" x="4602163" y="246063"/>
          <p14:tracePt t="13439" x="4611688" y="255588"/>
          <p14:tracePt t="13444" x="4621213" y="255588"/>
          <p14:tracePt t="13451" x="4638675" y="255588"/>
          <p14:tracePt t="13457" x="4648200" y="255588"/>
          <p14:tracePt t="13466" x="4667250" y="255588"/>
          <p14:tracePt t="13472" x="4675188" y="255588"/>
          <p14:tracePt t="13493" x="4694238" y="255588"/>
          <p14:tracePt t="13501" x="4703763" y="255588"/>
          <p14:tracePt t="13515" x="4711700" y="255588"/>
          <p14:tracePt t="13521" x="4721225" y="255588"/>
          <p14:tracePt t="13535" x="4730750" y="255588"/>
          <p14:tracePt t="13551" x="4740275" y="265113"/>
          <p14:tracePt t="13571" x="4748213" y="274638"/>
          <p14:tracePt t="13583" x="4748213" y="282575"/>
          <p14:tracePt t="13591" x="4757738" y="282575"/>
          <p14:tracePt t="13612" x="4757738" y="292100"/>
          <p14:tracePt t="13620" x="4767263" y="292100"/>
          <p14:tracePt t="13640" x="4776788" y="292100"/>
          <p14:tracePt t="13668" x="4776788" y="301625"/>
          <p14:tracePt t="13766" x="4767263" y="301625"/>
          <p14:tracePt t="14568" x="4813300" y="319088"/>
          <p14:tracePt t="14575" x="4922838" y="347663"/>
          <p14:tracePt t="14583" x="5022850" y="392113"/>
          <p14:tracePt t="14589" x="5205413" y="457200"/>
          <p14:tracePt t="14596" x="5414963" y="538163"/>
          <p14:tracePt t="14603" x="5580063" y="603250"/>
          <p14:tracePt t="14611" x="5643563" y="639763"/>
          <p14:tracePt t="14618" x="5762625" y="666750"/>
          <p14:tracePt t="14623" x="5835650" y="703263"/>
          <p14:tracePt t="14631" x="5899150" y="730250"/>
          <p14:tracePt t="14640" x="5964238" y="757238"/>
          <p14:tracePt t="14646" x="6045200" y="785813"/>
          <p14:tracePt t="14653" x="6100763" y="803275"/>
          <p14:tracePt t="14659" x="6137275" y="830263"/>
          <p14:tracePt t="14667" x="6191250" y="839788"/>
          <p14:tracePt t="14672" x="6237288" y="858838"/>
          <p14:tracePt t="14680" x="6300788" y="885825"/>
          <p14:tracePt t="14689" x="6329363" y="912813"/>
          <p14:tracePt t="14695" x="6373813" y="939800"/>
          <p14:tracePt t="14701" x="6419850" y="958850"/>
          <p14:tracePt t="14708" x="6438900" y="995363"/>
          <p14:tracePt t="14717" x="6475413" y="1004888"/>
          <p14:tracePt t="14722" x="6492875" y="1022350"/>
          <p14:tracePt t="14729" x="6521450" y="1050925"/>
          <p14:tracePt t="14735" x="6557963" y="1087438"/>
          <p14:tracePt t="14744" x="6557963" y="1095375"/>
          <p14:tracePt t="14750" x="6575425" y="1114425"/>
          <p14:tracePt t="14757" x="6611938" y="1131888"/>
          <p14:tracePt t="14763" x="6621463" y="1150938"/>
          <p14:tracePt t="14772" x="6630988" y="1160463"/>
          <p14:tracePt t="14779" x="6630988" y="1168400"/>
          <p14:tracePt t="14785" x="6638925" y="1177925"/>
          <p14:tracePt t="14792" x="6648450" y="1177925"/>
          <p14:tracePt t="14806" x="6657975" y="1187450"/>
          <p14:tracePt t="14813" x="6657975" y="1196975"/>
          <p14:tracePt t="14820" x="6657975" y="1204913"/>
          <p14:tracePt t="14827" x="6667500" y="1204913"/>
          <p14:tracePt t="14833" x="6667500" y="1214438"/>
          <p14:tracePt t="14840" x="6667500" y="1223963"/>
          <p14:tracePt t="14849" x="6675438" y="1223963"/>
          <p14:tracePt t="14862" x="6675438" y="1233488"/>
          <p14:tracePt t="14869" x="6675438" y="1241425"/>
          <p14:tracePt t="14883" x="6675438" y="1250950"/>
          <p14:tracePt t="14890" x="6684963" y="1260475"/>
          <p14:tracePt t="14904" x="6684963" y="1270000"/>
          <p14:tracePt t="14911" x="6684963" y="1277938"/>
          <p14:tracePt t="14925" x="6684963" y="1287463"/>
          <p14:tracePt t="14932" x="6684963" y="1296988"/>
          <p14:tracePt t="14940" x="6684963" y="1306513"/>
          <p14:tracePt t="14947" x="6684963" y="1314450"/>
          <p14:tracePt t="14954" x="6684963" y="1323975"/>
          <p14:tracePt t="14959" x="6684963" y="1333500"/>
          <p14:tracePt t="14966" x="6684963" y="1350963"/>
          <p14:tracePt t="14974" x="6684963" y="1387475"/>
          <p14:tracePt t="14991" x="6684963" y="1416050"/>
          <p14:tracePt t="14994" x="6684963" y="1452563"/>
          <p14:tracePt t="15002" x="6675438" y="1479550"/>
          <p14:tracePt t="15010" x="6675438" y="1497013"/>
          <p14:tracePt t="15015" x="6667500" y="1525588"/>
          <p14:tracePt t="15023" x="6648450" y="1552575"/>
          <p14:tracePt t="15030" x="6648450" y="1562100"/>
          <p14:tracePt t="15039" x="6638925" y="1589088"/>
          <p14:tracePt t="15044" x="6621463" y="1616075"/>
          <p14:tracePt t="15051" x="6594475" y="1662113"/>
          <p14:tracePt t="15057" x="6575425" y="1689100"/>
          <p14:tracePt t="15064" x="6538913" y="1725613"/>
          <p14:tracePt t="15072" x="6521450" y="1752600"/>
          <p14:tracePt t="15078" x="6511925" y="1752600"/>
          <p14:tracePt t="15087" x="6483350" y="1789113"/>
          <p14:tracePt t="15092" x="6465888" y="1808163"/>
          <p14:tracePt t="15099" x="6446838" y="1817688"/>
          <p14:tracePt t="15106" x="6429375" y="1825625"/>
          <p14:tracePt t="15115" x="6383338" y="1844675"/>
          <p14:tracePt t="15120" x="6356350" y="1854200"/>
          <p14:tracePt t="15127" x="6319838" y="1862138"/>
          <p14:tracePt t="15134" x="6292850" y="1862138"/>
          <p14:tracePt t="15143" x="6256338" y="1871663"/>
          <p14:tracePt t="15149" x="6219825" y="1871663"/>
          <p14:tracePt t="15156" x="6154738" y="1871663"/>
          <p14:tracePt t="15162" x="6110288" y="1871663"/>
          <p14:tracePt t="15169" x="6081713" y="1862138"/>
          <p14:tracePt t="15177" x="6037263" y="1854200"/>
          <p14:tracePt t="15183" x="6008688" y="1844675"/>
          <p14:tracePt t="15189" x="5964238" y="1825625"/>
          <p14:tracePt t="15197" x="5935663" y="1808163"/>
          <p14:tracePt t="15205" x="5899150" y="1789113"/>
          <p14:tracePt t="15211" x="5881688" y="1762125"/>
          <p14:tracePt t="15220" x="5835650" y="1735138"/>
          <p14:tracePt t="15232" x="5818188" y="1708150"/>
          <p14:tracePt t="15240" x="5789613" y="1679575"/>
          <p14:tracePt t="15247" x="5772150" y="1643063"/>
          <p14:tracePt t="15254" x="5762625" y="1625600"/>
          <p14:tracePt t="15259" x="5745163" y="1606550"/>
          <p14:tracePt t="15267" x="5735638" y="1579563"/>
          <p14:tracePt t="15274" x="5726113" y="1562100"/>
          <p14:tracePt t="15281" x="5716588" y="1533525"/>
          <p14:tracePt t="15289" x="5708650" y="1506538"/>
          <p14:tracePt t="15294" x="5699125" y="1489075"/>
          <p14:tracePt t="15303" x="5699125" y="1479550"/>
          <p14:tracePt t="15311" x="5699125" y="1460500"/>
          <p14:tracePt t="15315" x="5689600" y="1443038"/>
          <p14:tracePt t="15323" x="5689600" y="1423988"/>
          <p14:tracePt t="15331" x="5689600" y="1406525"/>
          <p14:tracePt t="15339" x="5689600" y="1397000"/>
          <p14:tracePt t="15343" x="5689600" y="1387475"/>
          <p14:tracePt t="15351" x="5689600" y="1370013"/>
          <p14:tracePt t="15357" x="5689600" y="1350963"/>
          <p14:tracePt t="15365" x="5689600" y="1333500"/>
          <p14:tracePt t="15373" x="5689600" y="1323975"/>
          <p14:tracePt t="15380" x="5689600" y="1306513"/>
          <p14:tracePt t="15386" x="5699125" y="1296988"/>
          <p14:tracePt t="15393" x="5699125" y="1277938"/>
          <p14:tracePt t="15400" x="5708650" y="1260475"/>
          <p14:tracePt t="15407" x="5735638" y="1250950"/>
          <p14:tracePt t="15414" x="5753100" y="1241425"/>
          <p14:tracePt t="15421" x="5772150" y="1223963"/>
          <p14:tracePt t="15427" x="5799138" y="1204913"/>
          <p14:tracePt t="15437" x="5826125" y="1204913"/>
          <p14:tracePt t="15442" x="5862638" y="1196975"/>
          <p14:tracePt t="15448" x="5918200" y="1168400"/>
          <p14:tracePt t="15456" x="5991225" y="1168400"/>
          <p14:tracePt t="15464" x="6054725" y="1160463"/>
          <p14:tracePt t="15470" x="6110288" y="1160463"/>
          <p14:tracePt t="15476" x="6183313" y="1160463"/>
          <p14:tracePt t="15483" x="6227763" y="1160463"/>
          <p14:tracePt t="15490" x="6264275" y="1160463"/>
          <p14:tracePt t="15498" x="6300788" y="1160463"/>
          <p14:tracePt t="15506" x="6346825" y="1168400"/>
          <p14:tracePt t="15511" x="6410325" y="1177925"/>
          <p14:tracePt t="15519" x="6446838" y="1196975"/>
          <p14:tracePt t="15525" x="6483350" y="1204913"/>
          <p14:tracePt t="15532" x="6502400" y="1214438"/>
          <p14:tracePt t="15539" x="6529388" y="1223963"/>
          <p14:tracePt t="15547" x="6548438" y="1241425"/>
          <p14:tracePt t="15553" x="6565900" y="1241425"/>
          <p14:tracePt t="15560" x="6575425" y="1250950"/>
          <p14:tracePt t="15568" x="6584950" y="1260475"/>
          <p14:tracePt t="15574" x="6584950" y="1270000"/>
          <p14:tracePt t="15581" x="6602413" y="1270000"/>
          <p14:tracePt t="15589" x="6611938" y="1277938"/>
          <p14:tracePt t="15595" x="6621463" y="1287463"/>
          <p14:tracePt t="15602" x="6630988" y="1296988"/>
          <p14:tracePt t="15610" x="6630988" y="1306513"/>
          <p14:tracePt t="15615" x="6638925" y="1314450"/>
          <p14:tracePt t="15622" x="6638925" y="1333500"/>
          <p14:tracePt t="15631" x="6648450" y="1333500"/>
          <p14:tracePt t="15639" x="6648450" y="1343025"/>
          <p14:tracePt t="15655" x="6648450" y="1370013"/>
          <p14:tracePt t="15658" x="6648450" y="1379538"/>
          <p14:tracePt t="15665" x="6648450" y="1387475"/>
          <p14:tracePt t="15672" x="6648450" y="1397000"/>
          <p14:tracePt t="15686" x="6648450" y="1406525"/>
          <p14:tracePt t="15693" x="6648450" y="1416050"/>
          <p14:tracePt t="15707" x="6648450" y="1433513"/>
          <p14:tracePt t="15713" x="6648450" y="1443038"/>
          <p14:tracePt t="15722" x="6648450" y="1452563"/>
          <p14:tracePt t="15728" x="6648450" y="1460500"/>
          <p14:tracePt t="15735" x="6638925" y="1460500"/>
          <p14:tracePt t="15742" x="6630988" y="1479550"/>
          <p14:tracePt t="15750" x="6621463" y="1479550"/>
          <p14:tracePt t="15756" x="6611938" y="1489075"/>
          <p14:tracePt t="15763" x="6602413" y="1497013"/>
          <p14:tracePt t="15771" x="6594475" y="1506538"/>
          <p14:tracePt t="15776" x="6584950" y="1516063"/>
          <p14:tracePt t="15784" x="6575425" y="1525588"/>
          <p14:tracePt t="15792" x="6565900" y="1525588"/>
          <p14:tracePt t="15797" x="6557963" y="1533525"/>
          <p14:tracePt t="15805" x="6548438" y="1533525"/>
          <p14:tracePt t="15811" x="6538913" y="1533525"/>
          <p14:tracePt t="15822" x="6538913" y="1543050"/>
          <p14:tracePt t="15825" x="6529388" y="1543050"/>
          <p14:tracePt t="15839" x="6521450" y="1552575"/>
          <p14:tracePt t="15855" x="6511925" y="1552575"/>
          <p14:tracePt t="15861" x="6502400" y="1552575"/>
          <p14:tracePt t="15874" x="6492875" y="1552575"/>
          <p14:tracePt t="16198" x="6492875" y="1625600"/>
          <p14:tracePt t="16203" x="6529388" y="1781175"/>
          <p14:tracePt t="16211" x="6575425" y="1927225"/>
          <p14:tracePt t="16220" x="6602413" y="2073275"/>
          <p14:tracePt t="16225" x="6611938" y="2173288"/>
          <p14:tracePt t="16233" x="6657975" y="2282825"/>
          <p14:tracePt t="16238" x="6667500" y="2382838"/>
          <p14:tracePt t="16247" x="6684963" y="2455863"/>
          <p14:tracePt t="16254" x="6694488" y="2528888"/>
          <p14:tracePt t="16261" x="6711950" y="2630488"/>
          <p14:tracePt t="16267" x="6711950" y="2720975"/>
          <p14:tracePt t="16274" x="6721475" y="2813050"/>
          <p14:tracePt t="16282" x="6740525" y="2886075"/>
          <p14:tracePt t="16288" x="6748463" y="3005138"/>
          <p14:tracePt t="16295" x="6767513" y="3132138"/>
          <p14:tracePt t="16302" x="6794500" y="3214688"/>
          <p14:tracePt t="16309" x="6804025" y="3324225"/>
          <p14:tracePt t="16317" x="6821488" y="3414713"/>
          <p14:tracePt t="16324" x="6850063" y="3516313"/>
          <p14:tracePt t="16330" x="6858000" y="3589338"/>
          <p14:tracePt t="16338" x="6886575" y="3633788"/>
          <p14:tracePt t="16344" x="6886575" y="3679825"/>
          <p14:tracePt t="16352" x="6894513" y="3716338"/>
          <p14:tracePt t="16358" x="6904038" y="3743325"/>
          <p14:tracePt t="16366" x="6904038" y="3789363"/>
          <p14:tracePt t="16371" x="6913563" y="3816350"/>
          <p14:tracePt t="16380" x="6923088" y="3835400"/>
          <p14:tracePt t="16387" x="6923088" y="3844925"/>
          <p14:tracePt t="16394" x="6923088" y="3871913"/>
          <p14:tracePt t="16400" x="6923088" y="3889375"/>
          <p14:tracePt t="16406" x="6923088" y="3898900"/>
          <p14:tracePt t="16414" x="6923088" y="3917950"/>
          <p14:tracePt t="16429" x="6923088" y="3935413"/>
          <p14:tracePt t="16435" x="6913563" y="3935413"/>
          <p14:tracePt t="16441" x="6913563" y="3963988"/>
          <p14:tracePt t="16450" x="6913563" y="3971925"/>
          <p14:tracePt t="16456" x="6913563" y="3981450"/>
          <p14:tracePt t="16463" x="6904038" y="4000500"/>
          <p14:tracePt t="16471" x="6904038" y="4008438"/>
          <p14:tracePt t="16477" x="6894513" y="4008438"/>
          <p14:tracePt t="16491" x="6894513" y="4027488"/>
          <p14:tracePt t="16498" x="6886575" y="4027488"/>
          <p14:tracePt t="16505" x="6886575" y="4044950"/>
          <p14:tracePt t="16512" x="6886575" y="4054475"/>
          <p14:tracePt t="16522" x="6877050" y="4064000"/>
          <p14:tracePt t="16526" x="6867525" y="4073525"/>
          <p14:tracePt t="16533" x="6858000" y="4081463"/>
          <p14:tracePt t="16546" x="6858000" y="4090988"/>
          <p14:tracePt t="16555" x="6850063" y="4100513"/>
          <p14:tracePt t="16562" x="6840538" y="4117975"/>
          <p14:tracePt t="16568" x="6831013" y="4137025"/>
          <p14:tracePt t="16574" x="6831013" y="4154488"/>
          <p14:tracePt t="16581" x="6831013" y="4164013"/>
          <p14:tracePt t="16590" x="6821488" y="4173538"/>
          <p14:tracePt t="16595" x="6813550" y="4191000"/>
          <p14:tracePt t="16604" x="6813550" y="4210050"/>
          <p14:tracePt t="16610" x="6804025" y="4210050"/>
          <p14:tracePt t="16617" x="6804025" y="4219575"/>
          <p14:tracePt t="16624" x="6794500" y="4227513"/>
          <p14:tracePt t="16630" x="6784975" y="4246563"/>
          <p14:tracePt t="16638" x="6777038" y="4256088"/>
          <p14:tracePt t="16652" x="6767513" y="4273550"/>
          <p14:tracePt t="16658" x="6748463" y="4273550"/>
          <p14:tracePt t="16667" x="6740525" y="4283075"/>
          <p14:tracePt t="16680" x="6721475" y="4283075"/>
          <p14:tracePt t="16695" x="6711950" y="4292600"/>
          <p14:tracePt t="16700" x="6704013" y="4292600"/>
          <p14:tracePt t="16707" x="6684963" y="4292600"/>
          <p14:tracePt t="16715" x="6675438" y="4292600"/>
          <p14:tracePt t="16721" x="6657975" y="4292600"/>
          <p14:tracePt t="16728" x="6657975" y="4283075"/>
          <p14:tracePt t="16736" x="6630988" y="4283075"/>
          <p14:tracePt t="16742" x="6611938" y="4264025"/>
          <p14:tracePt t="16751" x="6602413" y="4256088"/>
          <p14:tracePt t="16757" x="6594475" y="4246563"/>
          <p14:tracePt t="16764" x="6565900" y="4219575"/>
          <p14:tracePt t="16771" x="6548438" y="4200525"/>
          <p14:tracePt t="16778" x="6538913" y="4183063"/>
          <p14:tracePt t="16785" x="6521450" y="4164013"/>
          <p14:tracePt t="16792" x="6511925" y="4137025"/>
          <p14:tracePt t="16799" x="6492875" y="4100513"/>
          <p14:tracePt t="16804" x="6492875" y="4073525"/>
          <p14:tracePt t="16813" x="6483350" y="4044950"/>
          <p14:tracePt t="16821" x="6483350" y="4027488"/>
          <p14:tracePt t="16827" x="6475413" y="4008438"/>
          <p14:tracePt t="16833" x="6456363" y="3963988"/>
          <p14:tracePt t="16840" x="6456363" y="3944938"/>
          <p14:tracePt t="16847" x="6456363" y="3927475"/>
          <p14:tracePt t="16855" x="6456363" y="3898900"/>
          <p14:tracePt t="16861" x="6456363" y="3881438"/>
          <p14:tracePt t="16876" x="6456363" y="3862388"/>
          <p14:tracePt t="16882" x="6465888" y="3844925"/>
          <p14:tracePt t="16891" x="6475413" y="3825875"/>
          <p14:tracePt t="16896" x="6475413" y="3816350"/>
          <p14:tracePt t="16904" x="6475413" y="3808413"/>
          <p14:tracePt t="16910" x="6492875" y="3798888"/>
          <p14:tracePt t="16918" x="6492875" y="3779838"/>
          <p14:tracePt t="16923" x="6529388" y="3771900"/>
          <p14:tracePt t="16931" x="6538913" y="3743325"/>
          <p14:tracePt t="16937" x="6557963" y="3735388"/>
          <p14:tracePt t="16945" x="6584950" y="3706813"/>
          <p14:tracePt t="16953" x="6602413" y="3689350"/>
          <p14:tracePt t="16960" x="6630988" y="3689350"/>
          <p14:tracePt t="16965" x="6648450" y="3679825"/>
          <p14:tracePt t="16973" x="6675438" y="3662363"/>
          <p14:tracePt t="16979" x="6704013" y="3662363"/>
          <p14:tracePt t="16987" x="6721475" y="3662363"/>
          <p14:tracePt t="16993" x="6757988" y="3662363"/>
          <p14:tracePt t="17000" x="6784975" y="3652838"/>
          <p14:tracePt t="17007" x="6821488" y="3652838"/>
          <p14:tracePt t="17014" x="6850063" y="3652838"/>
          <p14:tracePt t="17022" x="6867525" y="3652838"/>
          <p14:tracePt t="17028" x="6894513" y="3662363"/>
          <p14:tracePt t="17037" x="6940550" y="3689350"/>
          <p14:tracePt t="17042" x="6967538" y="3706813"/>
          <p14:tracePt t="17049" x="7004050" y="3716338"/>
          <p14:tracePt t="17056" x="7013575" y="3735388"/>
          <p14:tracePt t="17063" x="7040563" y="3762375"/>
          <p14:tracePt t="17070" x="7059613" y="3779838"/>
          <p14:tracePt t="17077" x="7077075" y="3808413"/>
          <p14:tracePt t="17085" x="7086600" y="3808413"/>
          <p14:tracePt t="17091" x="7096125" y="3844925"/>
          <p14:tracePt t="17106" x="7132638" y="3898900"/>
          <p14:tracePt t="17112" x="7132638" y="3927475"/>
          <p14:tracePt t="17120" x="7142163" y="3944938"/>
          <p14:tracePt t="17126" x="7142163" y="3971925"/>
          <p14:tracePt t="17133" x="7142163" y="3990975"/>
          <p14:tracePt t="17140" x="7142163" y="4008438"/>
          <p14:tracePt t="17147" x="7142163" y="4017963"/>
          <p14:tracePt t="17154" x="7132638" y="4027488"/>
          <p14:tracePt t="17161" x="7123113" y="4044950"/>
          <p14:tracePt t="17168" x="7123113" y="4054475"/>
          <p14:tracePt t="17175" x="7105650" y="4073525"/>
          <p14:tracePt t="17182" x="7096125" y="4090988"/>
          <p14:tracePt t="17189" x="7077075" y="4110038"/>
          <p14:tracePt t="17195" x="7059613" y="4117975"/>
          <p14:tracePt t="17204" x="7040563" y="4127500"/>
          <p14:tracePt t="17210" x="7023100" y="4137025"/>
          <p14:tracePt t="17217" x="6996113" y="4146550"/>
          <p14:tracePt t="17231" x="6977063" y="4154488"/>
          <p14:tracePt t="17238" x="6967538" y="4154488"/>
          <p14:tracePt t="17247" x="6959600" y="4154488"/>
          <p14:tracePt t="17253" x="6950075" y="4154488"/>
          <p14:tracePt t="17259" x="6940550" y="4154488"/>
          <p14:tracePt t="17265" x="6931025" y="4154488"/>
          <p14:tracePt t="17287" x="6923088" y="4154488"/>
          <p14:tracePt t="17301" x="6913563" y="4154488"/>
          <p14:tracePt t="17308" x="6913563" y="4146550"/>
          <p14:tracePt t="17323" x="6904038" y="4146550"/>
          <p14:tracePt t="17329" x="6904038" y="4137025"/>
          <p14:tracePt t="17740" x="6904038" y="4219575"/>
          <p14:tracePt t="17746" x="6904038" y="4329113"/>
          <p14:tracePt t="17753" x="6913563" y="4475163"/>
          <p14:tracePt t="17759" x="6913563" y="4548188"/>
          <p14:tracePt t="17768" x="6904038" y="4621213"/>
          <p14:tracePt t="17774" x="6904038" y="4657725"/>
          <p14:tracePt t="17782" x="6904038" y="4711700"/>
          <p14:tracePt t="17787" x="6904038" y="4767263"/>
          <p14:tracePt t="17795" x="6904038" y="4821238"/>
          <p14:tracePt t="17803" x="6904038" y="4867275"/>
          <p14:tracePt t="17808" x="6904038" y="4894263"/>
          <p14:tracePt t="17817" x="6904038" y="4922838"/>
          <p14:tracePt t="17822" x="6904038" y="4967288"/>
          <p14:tracePt t="17830" x="6894513" y="4995863"/>
          <p14:tracePt t="17837" x="6886575" y="5040313"/>
          <p14:tracePt t="17844" x="6886575" y="5059363"/>
          <p14:tracePt t="17851" x="6877050" y="5113338"/>
          <p14:tracePt t="17858" x="6867525" y="5141913"/>
          <p14:tracePt t="17865" x="6858000" y="5159375"/>
          <p14:tracePt t="17872" x="6858000" y="5186363"/>
          <p14:tracePt t="17879" x="6840538" y="5232400"/>
          <p14:tracePt t="17886" x="6831013" y="5268913"/>
          <p14:tracePt t="17892" x="6831013" y="5305425"/>
          <p14:tracePt t="17899" x="6821488" y="5314950"/>
          <p14:tracePt t="17906" x="6821488" y="5324475"/>
          <p14:tracePt t="17915" x="6804025" y="5360988"/>
          <p14:tracePt t="17921" x="6804025" y="5378450"/>
          <p14:tracePt t="17928" x="6804025" y="5397500"/>
          <p14:tracePt t="17935" x="6794500" y="5397500"/>
          <p14:tracePt t="17942" x="6777038" y="5414963"/>
          <p14:tracePt t="17949" x="6777038" y="5424488"/>
          <p14:tracePt t="17955" x="6757988" y="5451475"/>
          <p14:tracePt t="17963" x="6748463" y="5470525"/>
          <p14:tracePt t="17971" x="6748463" y="5487988"/>
          <p14:tracePt t="17977" x="6731000" y="5497513"/>
          <p14:tracePt t="17985" x="6721475" y="5514975"/>
          <p14:tracePt t="17991" x="6711950" y="5524500"/>
          <p14:tracePt t="17997" x="6704013" y="5543550"/>
          <p14:tracePt t="18004" x="6684963" y="5561013"/>
          <p14:tracePt t="18012" x="6684963" y="5570538"/>
          <p14:tracePt t="18020" x="6667500" y="5580063"/>
          <p14:tracePt t="18026" x="6657975" y="5597525"/>
          <p14:tracePt t="18032" x="6638925" y="5607050"/>
          <p14:tracePt t="18039" x="6630988" y="5616575"/>
          <p14:tracePt t="18047" x="6611938" y="5624513"/>
          <p14:tracePt t="18054" x="6594475" y="5634038"/>
          <p14:tracePt t="18061" x="6575425" y="5643563"/>
          <p14:tracePt t="18068" x="6557963" y="5653088"/>
          <p14:tracePt t="18075" x="6538913" y="5661025"/>
          <p14:tracePt t="18081" x="6521450" y="5661025"/>
          <p14:tracePt t="18088" x="6492875" y="5670550"/>
          <p14:tracePt t="18094" x="6483350" y="5680075"/>
          <p14:tracePt t="18103" x="6465888" y="5680075"/>
          <p14:tracePt t="18109" x="6446838" y="5680075"/>
          <p14:tracePt t="18116" x="6429375" y="5689600"/>
          <p14:tracePt t="18123" x="6410325" y="5689600"/>
          <p14:tracePt t="18130" x="6402388" y="5689600"/>
          <p14:tracePt t="18138" x="6383338" y="5697538"/>
          <p14:tracePt t="18144" x="6365875" y="5697538"/>
          <p14:tracePt t="18153" x="6346825" y="5697538"/>
          <p14:tracePt t="18158" x="6337300" y="5689600"/>
          <p14:tracePt t="18167" x="6310313" y="5680075"/>
          <p14:tracePt t="18173" x="6310313" y="5670550"/>
          <p14:tracePt t="18179" x="6292850" y="5661025"/>
          <p14:tracePt t="18187" x="6283325" y="5643563"/>
          <p14:tracePt t="18193" x="6273800" y="5634038"/>
          <p14:tracePt t="18200" x="6256338" y="5607050"/>
          <p14:tracePt t="18206" x="6256338" y="5597525"/>
          <p14:tracePt t="18214" x="6246813" y="5580063"/>
          <p14:tracePt t="18220" x="6246813" y="5551488"/>
          <p14:tracePt t="18228" x="6246813" y="5543550"/>
          <p14:tracePt t="18241" x="6246813" y="5524500"/>
          <p14:tracePt t="18251" x="6246813" y="5507038"/>
          <p14:tracePt t="18256" x="6246813" y="5487988"/>
          <p14:tracePt t="18264" x="6256338" y="5487988"/>
          <p14:tracePt t="18270" x="6264275" y="5470525"/>
          <p14:tracePt t="18277" x="6273800" y="5451475"/>
          <p14:tracePt t="18283" x="6292850" y="5441950"/>
          <p14:tracePt t="18291" x="6300788" y="5434013"/>
          <p14:tracePt t="18299" x="6310313" y="5424488"/>
          <p14:tracePt t="18304" x="6329363" y="5414963"/>
          <p14:tracePt t="18313" x="6356350" y="5405438"/>
          <p14:tracePt t="18327" x="6373813" y="5405438"/>
          <p14:tracePt t="18334" x="6410325" y="5405438"/>
          <p14:tracePt t="18339" x="6438900" y="5405438"/>
          <p14:tracePt t="18347" x="6465888" y="5405438"/>
          <p14:tracePt t="18354" x="6492875" y="5424488"/>
          <p14:tracePt t="18361" x="6538913" y="5461000"/>
          <p14:tracePt t="18370" x="6575425" y="5478463"/>
          <p14:tracePt t="18375" x="6630988" y="5534025"/>
          <p14:tracePt t="18381" x="6667500" y="5561013"/>
          <p14:tracePt t="18389" x="6694488" y="5597525"/>
          <p14:tracePt t="18396" x="6711950" y="5624513"/>
          <p14:tracePt t="18403" x="6740525" y="5670550"/>
          <p14:tracePt t="18409" x="6777038" y="5716588"/>
          <p14:tracePt t="18416" x="6784975" y="5743575"/>
          <p14:tracePt t="18424" x="6794500" y="5780088"/>
          <p14:tracePt t="18431" x="6804025" y="5816600"/>
          <p14:tracePt t="18439" x="6804025" y="5843588"/>
          <p14:tracePt t="18444" x="6804025" y="5889625"/>
          <p14:tracePt t="18453" x="6804025" y="5899150"/>
          <p14:tracePt t="18459" x="6804025" y="5926138"/>
          <p14:tracePt t="18466" x="6804025" y="5935663"/>
          <p14:tracePt t="18473" x="6804025" y="5945188"/>
          <p14:tracePt t="18480" x="6794500" y="5972175"/>
          <p14:tracePt t="18486" x="6794500" y="5981700"/>
          <p14:tracePt t="18494" x="6784975" y="5999163"/>
          <p14:tracePt t="18501" x="6767513" y="6018213"/>
          <p14:tracePt t="18507" x="6757988" y="6027738"/>
          <p14:tracePt t="18514" x="6748463" y="6035675"/>
          <p14:tracePt t="18520" x="6748463" y="6045200"/>
          <p14:tracePt t="18529" x="6740525" y="6054725"/>
          <p14:tracePt t="18536" x="6721475" y="6054725"/>
          <p14:tracePt t="18543" x="6704013" y="6064250"/>
          <p14:tracePt t="18550" x="6675438" y="6064250"/>
          <p14:tracePt t="18556" x="6638925" y="6081713"/>
          <p14:tracePt t="18564" x="6611938" y="6081713"/>
          <p14:tracePt t="18570" x="6602413" y="6081713"/>
          <p14:tracePt t="18577" x="6565900" y="6081713"/>
          <p14:tracePt t="18584" x="6538913" y="6081713"/>
          <p14:tracePt t="18591" x="6511925" y="6045200"/>
          <p14:tracePt t="18599" x="6456363" y="6008688"/>
          <p14:tracePt t="18605" x="6438900" y="5981700"/>
          <p14:tracePt t="18612" x="6373813" y="5908675"/>
          <p14:tracePt t="18621" x="6319838" y="5807075"/>
          <p14:tracePt t="18626" x="6300788" y="5762625"/>
          <p14:tracePt t="18636" x="6273800" y="5697538"/>
          <p14:tracePt t="18639" x="6264275" y="5653088"/>
          <p14:tracePt t="18646" x="6264275" y="5616575"/>
          <p14:tracePt t="18653" x="6256338" y="5597525"/>
          <p14:tracePt t="18661" x="6256338" y="5570538"/>
          <p14:tracePt t="18669" x="6256338" y="5551488"/>
          <p14:tracePt t="18675" x="6256338" y="5534025"/>
          <p14:tracePt t="18682" x="6264275" y="5514975"/>
          <p14:tracePt t="18689" x="6273800" y="5497513"/>
          <p14:tracePt t="18697" x="6283325" y="5487988"/>
          <p14:tracePt t="18703" x="6292850" y="5470525"/>
          <p14:tracePt t="18709" x="6310313" y="5451475"/>
          <p14:tracePt t="18719" x="6337300" y="5441950"/>
          <p14:tracePt t="18724" x="6356350" y="5424488"/>
          <p14:tracePt t="18731" x="6402388" y="5405438"/>
          <p14:tracePt t="18737" x="6429375" y="5397500"/>
          <p14:tracePt t="18745" x="6446838" y="5387975"/>
          <p14:tracePt t="18753" x="6483350" y="5378450"/>
          <p14:tracePt t="18758" x="6521450" y="5368925"/>
          <p14:tracePt t="18766" x="6548438" y="5368925"/>
          <p14:tracePt t="18773" x="6584950" y="5368925"/>
          <p14:tracePt t="18780" x="6611938" y="5368925"/>
          <p14:tracePt t="18786" x="6638925" y="5368925"/>
          <p14:tracePt t="18795" x="6657975" y="5368925"/>
          <p14:tracePt t="18802" x="6675438" y="5378450"/>
          <p14:tracePt t="18807" x="6704013" y="5378450"/>
          <p14:tracePt t="18814" x="6721475" y="5387975"/>
          <p14:tracePt t="18822" x="6731000" y="5397500"/>
          <p14:tracePt t="18830" x="6748463" y="5405438"/>
          <p14:tracePt t="18836" x="6777038" y="5424488"/>
          <p14:tracePt t="18843" x="6784975" y="5434013"/>
          <p14:tracePt t="18850" x="6804025" y="5441950"/>
          <p14:tracePt t="18857" x="6821488" y="5461000"/>
          <p14:tracePt t="18864" x="6831013" y="5470525"/>
          <p14:tracePt t="18870" x="6840538" y="5487988"/>
          <p14:tracePt t="18878" x="6850063" y="5497513"/>
          <p14:tracePt t="18889" x="6850063" y="5507038"/>
          <p14:tracePt t="18891" x="6858000" y="5514975"/>
          <p14:tracePt t="18899" x="6867525" y="5534025"/>
          <p14:tracePt t="18906" x="6867525" y="5551488"/>
          <p14:tracePt t="18912" x="6867525" y="5570538"/>
          <p14:tracePt t="18919" x="6867525" y="5588000"/>
          <p14:tracePt t="18927" x="6867525" y="5597525"/>
          <p14:tracePt t="18936" x="6858000" y="5616575"/>
          <p14:tracePt t="18940" x="6850063" y="5624513"/>
          <p14:tracePt t="18947" x="6840538" y="5634038"/>
          <p14:tracePt t="18955" x="6840538" y="5643563"/>
          <p14:tracePt t="18962" x="6821488" y="5661025"/>
          <p14:tracePt t="18969" x="6813550" y="5670550"/>
          <p14:tracePt t="18974" x="6784975" y="5689600"/>
          <p14:tracePt t="18982" x="6767513" y="5707063"/>
          <p14:tracePt t="18990" x="6757988" y="5716588"/>
          <p14:tracePt t="18996" x="6731000" y="5726113"/>
          <p14:tracePt t="19004" x="6694488" y="5734050"/>
          <p14:tracePt t="19010" x="6675438" y="5743575"/>
          <p14:tracePt t="19019" x="6638925" y="5743575"/>
          <p14:tracePt t="19024" x="6630988" y="5743575"/>
          <p14:tracePt t="19031" x="6594475" y="5743575"/>
          <p14:tracePt t="19038" x="6575425" y="5743575"/>
          <p14:tracePt t="19045" x="6565900" y="5743575"/>
          <p14:tracePt t="19052" x="6548438" y="5743575"/>
          <p14:tracePt t="19059" x="6511925" y="5726113"/>
          <p14:tracePt t="19066" x="6502400" y="5716588"/>
          <p14:tracePt t="19072" x="6475413" y="5707063"/>
          <p14:tracePt t="19080" x="6475413" y="5697538"/>
          <p14:tracePt t="19086" x="6475413" y="5689600"/>
          <p14:tracePt t="19093" x="6456363" y="5680075"/>
          <p14:tracePt t="19101" x="6446838" y="5670550"/>
          <p14:tracePt t="19114" x="6438900" y="5670550"/>
          <p14:tracePt t="19128" x="6429375" y="5661025"/>
          <p14:tracePt t="19135" x="6419850" y="5661025"/>
          <p14:tracePt t="19142" x="6419850" y="5653088"/>
          <p14:tracePt t="19149" x="6410325" y="5653088"/>
          <p14:tracePt t="19726" x="6438900" y="5634038"/>
          <p14:tracePt t="19730" x="6638925" y="5514975"/>
          <p14:tracePt t="19737" x="6886575" y="5397500"/>
          <p14:tracePt t="19745" x="7096125" y="5295900"/>
          <p14:tracePt t="19751" x="7259638" y="5222875"/>
          <p14:tracePt t="19759" x="7561263" y="5105400"/>
          <p14:tracePt t="19767" x="7699375" y="5049838"/>
          <p14:tracePt t="19772" x="7845425" y="4986338"/>
          <p14:tracePt t="19781" x="7981950" y="4940300"/>
          <p14:tracePt t="19787" x="8228013" y="4857750"/>
          <p14:tracePt t="19794" x="8529638" y="4748213"/>
          <p14:tracePt t="19801" x="8794750" y="4675188"/>
          <p14:tracePt t="19809" x="9023350" y="4611688"/>
          <p14:tracePt t="19815" x="9186863" y="4548188"/>
          <p14:tracePt t="19822" x="9434513" y="4475163"/>
          <p14:tracePt t="19829" x="9598025" y="4419600"/>
          <p14:tracePt t="19835" x="9772650" y="4356100"/>
          <p14:tracePt t="19843" x="9936163" y="4310063"/>
          <p14:tracePt t="19851" x="10082213" y="4283075"/>
          <p14:tracePt t="19857" x="10264775" y="4246563"/>
          <p14:tracePt t="19864" x="10429875" y="4219575"/>
          <p14:tracePt t="19870" x="10566400" y="4173538"/>
          <p14:tracePt t="19880" x="10675938" y="4164013"/>
          <p14:tracePt t="19884" x="10775950" y="4137025"/>
          <p14:tracePt t="19891" x="10868025" y="4137025"/>
          <p14:tracePt t="19899" x="10977563" y="4110038"/>
          <p14:tracePt t="19905" x="11031538" y="4110038"/>
          <p14:tracePt t="19914" x="11096625" y="4090988"/>
          <p14:tracePt t="19919" x="11177588" y="4064000"/>
          <p14:tracePt t="19927" x="11250613" y="4054475"/>
          <p14:tracePt t="19934" x="11342688" y="4037013"/>
          <p14:tracePt t="19940" x="11471275" y="4027488"/>
          <p14:tracePt t="19949" x="11625263" y="4000500"/>
          <p14:tracePt t="19954" x="11909425" y="3963988"/>
          <p14:tracePt t="19961" x="12091988" y="3927475"/>
          <p14:tracePt t="21527" x="12055475" y="3433763"/>
          <p14:tracePt t="21533" x="11936413" y="3378200"/>
          <p14:tracePt t="21541" x="11853863" y="3324225"/>
          <p14:tracePt t="21547" x="11753850" y="3278188"/>
          <p14:tracePt t="21554" x="11644313" y="3205163"/>
          <p14:tracePt t="21562" x="11525250" y="3132138"/>
          <p14:tracePt t="21568" x="11315700" y="2995613"/>
          <p14:tracePt t="21577" x="11196638" y="2922588"/>
          <p14:tracePt t="21581" x="11041063" y="2813050"/>
          <p14:tracePt t="21589" x="10904538" y="2711450"/>
          <p14:tracePt t="21599" x="10785475" y="2601913"/>
          <p14:tracePt t="21603" x="10648950" y="2501900"/>
          <p14:tracePt t="21610" x="10547350" y="2411413"/>
          <p14:tracePt t="21618" x="10466388" y="2355850"/>
          <p14:tracePt t="21625" x="10420350" y="2319338"/>
          <p14:tracePt t="21633" x="10374313" y="2282825"/>
          <p14:tracePt t="21638" x="10337800" y="2265363"/>
          <p14:tracePt t="21645" x="10291763" y="2246313"/>
          <p14:tracePt t="21652" x="10274300" y="2236788"/>
          <p14:tracePt t="21659" x="10274300" y="2228850"/>
          <p14:tracePt t="21666" x="10274300" y="2219325"/>
          <p14:tracePt t="21673" x="10255250" y="2209800"/>
          <p14:tracePt t="21680" x="10255250" y="2200275"/>
          <p14:tracePt t="21687" x="10247313" y="2192338"/>
          <p14:tracePt t="21709" x="10237788" y="2182813"/>
          <p14:tracePt t="22174" x="10145713" y="2163763"/>
          <p14:tracePt t="22179" x="9918700" y="2136775"/>
          <p14:tracePt t="22186" x="9753600" y="2119313"/>
          <p14:tracePt t="22193" x="9488488" y="2063750"/>
          <p14:tracePt t="22200" x="9305925" y="2017713"/>
          <p14:tracePt t="22208" x="9123363" y="1973263"/>
          <p14:tracePt t="22215" x="8967788" y="1944688"/>
          <p14:tracePt t="22221" x="8731250" y="1890713"/>
          <p14:tracePt t="22229" x="8585200" y="1862138"/>
          <p14:tracePt t="22236" x="8475663" y="1835150"/>
          <p14:tracePt t="22243" x="8310563" y="1808163"/>
          <p14:tracePt t="22249" x="8174038" y="1762125"/>
          <p14:tracePt t="22256" x="8008938" y="1716088"/>
          <p14:tracePt t="22265" x="7816850" y="1671638"/>
          <p14:tracePt t="22271" x="7634288" y="1606550"/>
          <p14:tracePt t="22279" x="7507288" y="1589088"/>
          <p14:tracePt t="22284" x="7278688" y="1506538"/>
          <p14:tracePt t="22291" x="7113588" y="1443038"/>
          <p14:tracePt t="22298" x="6950075" y="1397000"/>
          <p14:tracePt t="22305" x="6794500" y="1350963"/>
          <p14:tracePt t="22314" x="6648450" y="1306513"/>
          <p14:tracePt t="22319" x="6456363" y="1250950"/>
          <p14:tracePt t="22326" x="6310313" y="1214438"/>
          <p14:tracePt t="22332" x="6154738" y="1168400"/>
          <p14:tracePt t="22341" x="6064250" y="1141413"/>
          <p14:tracePt t="22348" x="5935663" y="1114425"/>
          <p14:tracePt t="22354" x="5854700" y="1104900"/>
          <p14:tracePt t="22361" x="5762625" y="1077913"/>
          <p14:tracePt t="22368" x="5643563" y="1050925"/>
          <p14:tracePt t="22377" x="5553075" y="1022350"/>
          <p14:tracePt t="22382" x="5434013" y="995363"/>
          <p14:tracePt t="22390" x="5360988" y="968375"/>
          <p14:tracePt t="22399" x="5297488" y="968375"/>
          <p14:tracePt t="22404" x="5268913" y="958850"/>
          <p14:tracePt t="22411" x="5224463" y="939800"/>
          <p14:tracePt t="22417" x="5195888" y="939800"/>
          <p14:tracePt t="22426" x="5187950" y="939800"/>
          <p14:tracePt t="22432" x="5187950" y="931863"/>
          <p14:tracePt t="22440" x="5178425" y="931863"/>
          <p14:tracePt t="22445" x="5168900" y="922338"/>
          <p14:tracePt t="22798" x="5105400" y="922338"/>
          <p14:tracePt t="22803" x="4995863" y="885825"/>
          <p14:tracePt t="22809" x="4876800" y="849313"/>
          <p14:tracePt t="22817" x="4730750" y="803275"/>
          <p14:tracePt t="22824" x="4557713" y="739775"/>
          <p14:tracePt t="22832" x="4465638" y="703263"/>
          <p14:tracePt t="22838" x="4310063" y="657225"/>
          <p14:tracePt t="22846" x="4229100" y="603250"/>
          <p14:tracePt t="22852" x="4164013" y="574675"/>
          <p14:tracePt t="22859" x="4110038" y="547688"/>
          <p14:tracePt t="22866" x="4044950" y="511175"/>
          <p14:tracePt t="22873" x="3963988" y="484188"/>
          <p14:tracePt t="22881" x="3898900" y="457200"/>
          <p14:tracePt t="22888" x="3835400" y="438150"/>
          <p14:tracePt t="22894" x="3789363" y="411163"/>
          <p14:tracePt t="22901" x="3762375" y="401638"/>
          <p14:tracePt t="22908" x="3744913" y="384175"/>
          <p14:tracePt t="22915" x="3716338" y="365125"/>
          <p14:tracePt t="22922" x="3708400" y="365125"/>
          <p14:tracePt t="22930" x="3689350" y="355600"/>
          <p14:tracePt t="22937" x="3689350" y="347663"/>
          <p14:tracePt t="22943" x="3679825" y="347663"/>
          <p14:tracePt t="22950" x="3671888" y="338138"/>
          <p14:tracePt t="22957" x="3662363" y="328613"/>
          <p14:tracePt t="22971" x="3643313" y="319088"/>
          <p14:tracePt t="22978" x="3643313" y="311150"/>
          <p14:tracePt t="23014" x="3643313" y="301625"/>
          <p14:tracePt t="23020" x="3635375" y="292100"/>
          <p14:tracePt t="23027" x="3625850" y="292100"/>
          <p14:tracePt t="23097" x="3625850" y="301625"/>
          <p14:tracePt t="23133" x="3625850" y="311150"/>
          <p14:tracePt t="23145" x="3635375" y="328613"/>
          <p14:tracePt t="23166" x="3635375" y="338138"/>
          <p14:tracePt t="23174" x="3635375" y="347663"/>
          <p14:tracePt t="23181" x="3635375" y="355600"/>
          <p14:tracePt t="23202" x="3635375" y="365125"/>
          <p14:tracePt t="23237" x="3635375" y="374650"/>
          <p14:tracePt t="23264" x="3635375" y="384175"/>
          <p14:tracePt t="23342" x="3635375" y="392113"/>
          <p14:tracePt t="24570" x="3652838" y="392113"/>
          <p14:tracePt t="24583" x="3671888" y="384175"/>
          <p14:tracePt t="24591" x="3689350" y="374650"/>
          <p14:tracePt t="24597" x="3708400" y="365125"/>
          <p14:tracePt t="24604" x="3725863" y="365125"/>
          <p14:tracePt t="24613" x="3744913" y="355600"/>
          <p14:tracePt t="24619" x="3781425" y="355600"/>
          <p14:tracePt t="24626" x="3798888" y="347663"/>
          <p14:tracePt t="24632" x="3825875" y="338138"/>
          <p14:tracePt t="24640" x="3844925" y="328613"/>
          <p14:tracePt t="24647" x="3854450" y="328613"/>
          <p14:tracePt t="24653" x="3871913" y="319088"/>
          <p14:tracePt t="24661" x="3871913" y="311150"/>
          <p14:tracePt t="24667" x="3890963" y="311150"/>
          <p14:tracePt t="24675" x="3898900" y="301625"/>
          <p14:tracePt t="24681" x="3908425" y="301625"/>
          <p14:tracePt t="24689" x="3917950" y="292100"/>
          <p14:tracePt t="24696" x="3927475" y="292100"/>
          <p14:tracePt t="24702" x="3935413" y="292100"/>
          <p14:tracePt t="24716" x="3944938" y="292100"/>
          <p14:tracePt t="24723" x="3944938" y="282575"/>
          <p14:tracePt t="24730" x="3954463" y="282575"/>
          <p14:tracePt t="24738" x="3963988" y="282575"/>
          <p14:tracePt t="24759" x="3971925" y="282575"/>
          <p14:tracePt t="24774" x="3981450" y="282575"/>
          <p14:tracePt t="24787" x="3981450" y="301625"/>
          <p14:tracePt t="24794" x="3990975" y="311150"/>
          <p14:tracePt t="24801" x="3990975" y="319088"/>
          <p14:tracePt t="24809" x="3990975" y="328613"/>
          <p14:tracePt t="24816" x="4000500" y="355600"/>
          <p14:tracePt t="24822" x="4000500" y="365125"/>
          <p14:tracePt t="24837" x="4000500" y="384175"/>
          <p14:tracePt t="24843" x="4000500" y="392113"/>
          <p14:tracePt t="24850" x="4000500" y="420688"/>
          <p14:tracePt t="24857" x="4000500" y="438150"/>
          <p14:tracePt t="24863" x="4000500" y="447675"/>
          <p14:tracePt t="24872" x="3990975" y="474663"/>
          <p14:tracePt t="24881" x="3990975" y="493713"/>
          <p14:tracePt t="24885" x="3971925" y="520700"/>
          <p14:tracePt t="24891" x="3963988" y="530225"/>
          <p14:tracePt t="24900" x="3944938" y="557213"/>
          <p14:tracePt t="24906" x="3935413" y="584200"/>
          <p14:tracePt t="24914" x="3917950" y="584200"/>
          <p14:tracePt t="24919" x="3908425" y="603250"/>
          <p14:tracePt t="24926" x="3890963" y="611188"/>
          <p14:tracePt t="24933" x="3862388" y="639763"/>
          <p14:tracePt t="24941" x="3854450" y="639763"/>
          <p14:tracePt t="24947" x="3835400" y="639763"/>
          <p14:tracePt t="24954" x="3817938" y="647700"/>
          <p14:tracePt t="24963" x="3789363" y="647700"/>
          <p14:tracePt t="24970" x="3781425" y="647700"/>
          <p14:tracePt t="24977" x="3762375" y="647700"/>
          <p14:tracePt t="24982" x="3725863" y="647700"/>
          <p14:tracePt t="24990" x="3708400" y="647700"/>
          <p14:tracePt t="24997" x="3689350" y="647700"/>
          <p14:tracePt t="25003" x="3662363" y="639763"/>
          <p14:tracePt t="25010" x="3652838" y="639763"/>
          <p14:tracePt t="25017" x="3635375" y="620713"/>
          <p14:tracePt t="25024" x="3616325" y="611188"/>
          <p14:tracePt t="25032" x="3606800" y="593725"/>
          <p14:tracePt t="25039" x="3598863" y="574675"/>
          <p14:tracePt t="25046" x="3579813" y="566738"/>
          <p14:tracePt t="25052" x="3570288" y="538163"/>
          <p14:tracePt t="25060" x="3562350" y="530225"/>
          <p14:tracePt t="25066" x="3552825" y="493713"/>
          <p14:tracePt t="25073" x="3543300" y="474663"/>
          <p14:tracePt t="25080" x="3533775" y="457200"/>
          <p14:tracePt t="25087" x="3525838" y="438150"/>
          <p14:tracePt t="25095" x="3525838" y="420688"/>
          <p14:tracePt t="25100" x="3525838" y="392113"/>
          <p14:tracePt t="25107" x="3525838" y="374650"/>
          <p14:tracePt t="25115" x="3525838" y="355600"/>
          <p14:tracePt t="25122" x="3525838" y="338138"/>
          <p14:tracePt t="25130" x="3525838" y="311150"/>
          <p14:tracePt t="25135" x="3533775" y="301625"/>
          <p14:tracePt t="25144" x="3533775" y="274638"/>
          <p14:tracePt t="25150" x="3543300" y="246063"/>
          <p14:tracePt t="25157" x="3562350" y="228600"/>
          <p14:tracePt t="25164" x="3579813" y="192088"/>
          <p14:tracePt t="25171" x="3616325" y="165100"/>
          <p14:tracePt t="25180" x="3616325" y="146050"/>
          <p14:tracePt t="25184" x="3635375" y="109538"/>
          <p14:tracePt t="25192" x="3662363" y="82550"/>
          <p14:tracePt t="25198" x="3708400" y="46038"/>
          <p14:tracePt t="25206" x="3762375" y="9525"/>
          <p14:tracePt t="25325" x="4283075" y="9525"/>
          <p14:tracePt t="25331" x="4292600" y="26988"/>
          <p14:tracePt t="25339" x="4302125" y="46038"/>
          <p14:tracePt t="25346" x="4302125" y="55563"/>
          <p14:tracePt t="25352" x="4310063" y="55563"/>
          <p14:tracePt t="25360" x="4310063" y="63500"/>
          <p14:tracePt t="25365" x="4310063" y="73025"/>
          <p14:tracePt t="25373" x="4310063" y="82550"/>
          <p14:tracePt t="25379" x="4319588" y="82550"/>
          <p14:tracePt t="25388" x="4319588" y="100013"/>
          <p14:tracePt t="25401" x="4319588" y="109538"/>
          <p14:tracePt t="25415" x="4319588" y="119063"/>
          <p14:tracePt t="25443" x="4319588" y="128588"/>
          <p14:tracePt t="25459" x="4319588" y="136525"/>
          <p14:tracePt t="25471" x="4319588" y="146050"/>
          <p14:tracePt t="25758" x="4310063" y="246063"/>
          <p14:tracePt t="25765" x="4265613" y="411163"/>
          <p14:tracePt t="25771" x="4237038" y="557213"/>
          <p14:tracePt t="25779" x="4210050" y="712788"/>
          <p14:tracePt t="25786" x="4173538" y="858838"/>
          <p14:tracePt t="25791" x="4164013" y="985838"/>
          <p14:tracePt t="25798" x="4119563" y="1141413"/>
          <p14:tracePt t="25805" x="4090988" y="1270000"/>
          <p14:tracePt t="25812" x="4054475" y="1433513"/>
          <p14:tracePt t="25820" x="4044950" y="1543050"/>
          <p14:tracePt t="25827" x="4027488" y="1725613"/>
          <p14:tracePt t="25834" x="4017963" y="1871663"/>
          <p14:tracePt t="25841" x="3981450" y="2009775"/>
          <p14:tracePt t="25847" x="3971925" y="2136775"/>
          <p14:tracePt t="25855" x="3954463" y="2246313"/>
          <p14:tracePt t="25862" x="3944938" y="2392363"/>
          <p14:tracePt t="25868" x="3917950" y="2492375"/>
          <p14:tracePt t="25876" x="3898900" y="2584450"/>
          <p14:tracePt t="25883" x="3890963" y="2630488"/>
          <p14:tracePt t="25890" x="3881438" y="2720975"/>
          <p14:tracePt t="25896" x="3862388" y="2784475"/>
          <p14:tracePt t="25903" x="3862388" y="2820988"/>
          <p14:tracePt t="25912" x="3844925" y="2840038"/>
          <p14:tracePt t="25918" x="3844925" y="2867025"/>
          <p14:tracePt t="25924" x="3835400" y="2913063"/>
          <p14:tracePt t="25932" x="3825875" y="2940050"/>
          <p14:tracePt t="25939" x="3817938" y="2959100"/>
          <p14:tracePt t="25946" x="3817938" y="2976563"/>
          <p14:tracePt t="25953" x="3808413" y="2995613"/>
          <p14:tracePt t="25960" x="3808413" y="3013075"/>
          <p14:tracePt t="25981" x="3781425" y="3059113"/>
          <p14:tracePt t="25988" x="3781425" y="3078163"/>
          <p14:tracePt t="25996" x="3771900" y="3086100"/>
          <p14:tracePt t="26002" x="3771900" y="3105150"/>
          <p14:tracePt t="26013" x="3762375" y="3114675"/>
          <p14:tracePt t="26017" x="3752850" y="3114675"/>
          <p14:tracePt t="26024" x="3752850" y="3132138"/>
          <p14:tracePt t="26029" x="3752850" y="3141663"/>
          <p14:tracePt t="26036" x="3744913" y="3159125"/>
          <p14:tracePt t="26044" x="3735388" y="3168650"/>
          <p14:tracePt t="26051" x="3735388" y="3187700"/>
          <p14:tracePt t="26058" x="3725863" y="3187700"/>
          <p14:tracePt t="26064" x="3716338" y="3195638"/>
          <p14:tracePt t="26072" x="3716338" y="3205163"/>
          <p14:tracePt t="26079" x="3708400" y="3205163"/>
          <p14:tracePt t="26085" x="3708400" y="3214688"/>
          <p14:tracePt t="26092" x="3698875" y="3224213"/>
          <p14:tracePt t="26099" x="3698875" y="3232150"/>
          <p14:tracePt t="26107" x="3689350" y="3251200"/>
          <p14:tracePt t="26113" x="3679825" y="3251200"/>
          <p14:tracePt t="26120" x="3671888" y="3251200"/>
          <p14:tracePt t="26127" x="3662363" y="3268663"/>
          <p14:tracePt t="26134" x="3643313" y="3268663"/>
          <p14:tracePt t="26141" x="3635375" y="3278188"/>
          <p14:tracePt t="26150" x="3625850" y="3287713"/>
          <p14:tracePt t="26156" x="3606800" y="3297238"/>
          <p14:tracePt t="26162" x="3589338" y="3314700"/>
          <p14:tracePt t="26170" x="3570288" y="3314700"/>
          <p14:tracePt t="26177" x="3562350" y="3314700"/>
          <p14:tracePt t="26183" x="3525838" y="3324225"/>
          <p14:tracePt t="26190" x="3497263" y="3333750"/>
          <p14:tracePt t="26196" x="3479800" y="3333750"/>
          <p14:tracePt t="26204" x="3443288" y="3333750"/>
          <p14:tracePt t="26213" x="3406775" y="3333750"/>
          <p14:tracePt t="26218" x="3370263" y="3333750"/>
          <p14:tracePt t="26226" x="3324225" y="3314700"/>
          <p14:tracePt t="26232" x="3278188" y="3287713"/>
          <p14:tracePt t="26239" x="3251200" y="3268663"/>
          <p14:tracePt t="26246" x="3214688" y="3260725"/>
          <p14:tracePt t="26253" x="3178175" y="3241675"/>
          <p14:tracePt t="26261" x="3122613" y="3168650"/>
          <p14:tracePt t="26267" x="3086100" y="3141663"/>
          <p14:tracePt t="26274" x="3041650" y="3078163"/>
          <p14:tracePt t="26280" x="3005138" y="3022600"/>
          <p14:tracePt t="26287" x="2976563" y="2986088"/>
          <p14:tracePt t="26296" x="2959100" y="2940050"/>
          <p14:tracePt t="26302" x="2949575" y="2903538"/>
          <p14:tracePt t="26309" x="2922588" y="2867025"/>
          <p14:tracePt t="26315" x="2922588" y="2830513"/>
          <p14:tracePt t="26322" x="2913063" y="2820988"/>
          <p14:tracePt t="26329" x="2913063" y="2803525"/>
          <p14:tracePt t="26337" x="2913063" y="2784475"/>
          <p14:tracePt t="26345" x="2913063" y="2747963"/>
          <p14:tracePt t="26350" x="2913063" y="2740025"/>
          <p14:tracePt t="26357" x="2913063" y="2720975"/>
          <p14:tracePt t="26365" x="2913063" y="2711450"/>
          <p14:tracePt t="26372" x="2913063" y="2684463"/>
          <p14:tracePt t="26379" x="2922588" y="2667000"/>
          <p14:tracePt t="26385" x="2932113" y="2657475"/>
          <p14:tracePt t="26393" x="2932113" y="2638425"/>
          <p14:tracePt t="26400" x="2940050" y="2630488"/>
          <p14:tracePt t="26407" x="2959100" y="2611438"/>
          <p14:tracePt t="26413" x="2976563" y="2584450"/>
          <p14:tracePt t="26420" x="2986088" y="2574925"/>
          <p14:tracePt t="26429" x="3013075" y="2565400"/>
          <p14:tracePt t="26434" x="3032125" y="2547938"/>
          <p14:tracePt t="26441" x="3059113" y="2538413"/>
          <p14:tracePt t="26448" x="3095625" y="2528888"/>
          <p14:tracePt t="26455" x="3122613" y="2511425"/>
          <p14:tracePt t="26462" x="3151188" y="2511425"/>
          <p14:tracePt t="26470" x="3195638" y="2492375"/>
          <p14:tracePt t="26476" x="3232150" y="2492375"/>
          <p14:tracePt t="26483" x="3270250" y="2501900"/>
          <p14:tracePt t="26490" x="3306763" y="2501900"/>
          <p14:tracePt t="26498" x="3351213" y="2501900"/>
          <p14:tracePt t="26505" x="3397250" y="2528888"/>
          <p14:tracePt t="26512" x="3443288" y="2557463"/>
          <p14:tracePt t="26517" x="3470275" y="2565400"/>
          <p14:tracePt t="26525" x="3497263" y="2584450"/>
          <p14:tracePt t="26532" x="3543300" y="2620963"/>
          <p14:tracePt t="26539" x="3598863" y="2684463"/>
          <p14:tracePt t="26546" x="3679825" y="2767013"/>
          <p14:tracePt t="26554" x="3735388" y="2830513"/>
          <p14:tracePt t="26562" x="3771900" y="2913063"/>
          <p14:tracePt t="26567" x="3798888" y="2959100"/>
          <p14:tracePt t="26574" x="3854450" y="3041650"/>
          <p14:tracePt t="26581" x="3862388" y="3086100"/>
          <p14:tracePt t="26587" x="3871913" y="3141663"/>
          <p14:tracePt t="26595" x="3871913" y="3159125"/>
          <p14:tracePt t="26602" x="3881438" y="3178175"/>
          <p14:tracePt t="26608" x="3881438" y="3214688"/>
          <p14:tracePt t="26615" x="3881438" y="3232150"/>
          <p14:tracePt t="26622" x="3881438" y="3260725"/>
          <p14:tracePt t="26630" x="3881438" y="3278188"/>
          <p14:tracePt t="26636" x="3881438" y="3287713"/>
          <p14:tracePt t="26645" x="3871913" y="3305175"/>
          <p14:tracePt t="26657" x="3871913" y="3314700"/>
          <p14:tracePt t="26664" x="3871913" y="3324225"/>
          <p14:tracePt t="26671" x="3862388" y="3324225"/>
          <p14:tracePt t="26678" x="3854450" y="3333750"/>
          <p14:tracePt t="26685" x="3844925" y="3333750"/>
          <p14:tracePt t="26692" x="3844925" y="3341688"/>
          <p14:tracePt t="26706" x="3835400" y="3351213"/>
          <p14:tracePt t="26713" x="3825875" y="3351213"/>
          <p14:tracePt t="26728" x="3808413" y="3351213"/>
          <p14:tracePt t="26755" x="3798888" y="3351213"/>
          <p14:tracePt t="26776" x="3789363" y="3351213"/>
          <p14:tracePt t="26811" x="3781425" y="3351213"/>
          <p14:tracePt t="27082" x="3862388" y="3351213"/>
          <p14:tracePt t="27089" x="4027488" y="3378200"/>
          <p14:tracePt t="27095" x="4192588" y="3424238"/>
          <p14:tracePt t="27103" x="4310063" y="3470275"/>
          <p14:tracePt t="27111" x="4419600" y="3497263"/>
          <p14:tracePt t="27117" x="4557713" y="3570288"/>
          <p14:tracePt t="27128" x="4638675" y="3597275"/>
          <p14:tracePt t="27131" x="4694238" y="3625850"/>
          <p14:tracePt t="27138" x="4730750" y="3670300"/>
          <p14:tracePt t="27144" x="4776788" y="3706813"/>
          <p14:tracePt t="27152" x="4849813" y="3762375"/>
          <p14:tracePt t="27159" x="4886325" y="3808413"/>
          <p14:tracePt t="27166" x="4903788" y="3835400"/>
          <p14:tracePt t="27173" x="4913313" y="3844925"/>
          <p14:tracePt t="27180" x="4940300" y="3871913"/>
          <p14:tracePt t="27186" x="4949825" y="3908425"/>
          <p14:tracePt t="27194" x="4959350" y="3927475"/>
          <p14:tracePt t="27201" x="4968875" y="3927475"/>
          <p14:tracePt t="27209" x="4968875" y="3944938"/>
          <p14:tracePt t="27215" x="4976813" y="3963988"/>
          <p14:tracePt t="27223" x="4986338" y="3981450"/>
          <p14:tracePt t="27229" x="4986338" y="3990975"/>
          <p14:tracePt t="27236" x="4986338" y="4000500"/>
          <p14:tracePt t="27244" x="4986338" y="4027488"/>
          <p14:tracePt t="27250" x="4986338" y="4037013"/>
          <p14:tracePt t="27258" x="4986338" y="4044950"/>
          <p14:tracePt t="27264" x="4976813" y="4064000"/>
          <p14:tracePt t="27271" x="4976813" y="4073525"/>
          <p14:tracePt t="27278" x="4968875" y="4081463"/>
          <p14:tracePt t="27284" x="4959350" y="4100513"/>
          <p14:tracePt t="27293" x="4940300" y="4117975"/>
          <p14:tracePt t="27299" x="4932363" y="4127500"/>
          <p14:tracePt t="27306" x="4922838" y="4137025"/>
          <p14:tracePt t="27312" x="4913313" y="4146550"/>
          <p14:tracePt t="27320" x="4895850" y="4154488"/>
          <p14:tracePt t="27334" x="4876800" y="4164013"/>
          <p14:tracePt t="27341" x="4857750" y="4173538"/>
          <p14:tracePt t="27350" x="4840288" y="4183063"/>
          <p14:tracePt t="27356" x="4830763" y="4183063"/>
          <p14:tracePt t="27361" x="4803775" y="4183063"/>
          <p14:tracePt t="27369" x="4784725" y="4183063"/>
          <p14:tracePt t="27376" x="4767263" y="4183063"/>
          <p14:tracePt t="27384" x="4740275" y="4183063"/>
          <p14:tracePt t="27390" x="4703763" y="4173538"/>
          <p14:tracePt t="27397" x="4675188" y="4164013"/>
          <p14:tracePt t="27404" x="4648200" y="4154488"/>
          <p14:tracePt t="27411" x="4611688" y="4117975"/>
          <p14:tracePt t="27419" x="4584700" y="4100513"/>
          <p14:tracePt t="27425" x="4557713" y="4064000"/>
          <p14:tracePt t="27432" x="4548188" y="4044950"/>
          <p14:tracePt t="27439" x="4511675" y="4027488"/>
          <p14:tracePt t="27445" x="4502150" y="4000500"/>
          <p14:tracePt t="27453" x="4492625" y="3981450"/>
          <p14:tracePt t="27460" x="4484688" y="3963988"/>
          <p14:tracePt t="27467" x="4484688" y="3944938"/>
          <p14:tracePt t="27473" x="4475163" y="3927475"/>
          <p14:tracePt t="27480" x="4475163" y="3917950"/>
          <p14:tracePt t="27487" x="4475163" y="3898900"/>
          <p14:tracePt t="27495" x="4475163" y="3889375"/>
          <p14:tracePt t="27502" x="4475163" y="3881438"/>
          <p14:tracePt t="27508" x="4475163" y="3862388"/>
          <p14:tracePt t="27516" x="4484688" y="3862388"/>
          <p14:tracePt t="27523" x="4492625" y="3852863"/>
          <p14:tracePt t="27531" x="4492625" y="3844925"/>
          <p14:tracePt t="27537" x="4502150" y="3835400"/>
          <p14:tracePt t="27544" x="4521200" y="3825875"/>
          <p14:tracePt t="27558" x="4538663" y="3825875"/>
          <p14:tracePt t="27564" x="4565650" y="3825875"/>
          <p14:tracePt t="27570" x="4584700" y="3825875"/>
          <p14:tracePt t="27577" x="4594225" y="3825875"/>
          <p14:tracePt t="27585" x="4611688" y="3825875"/>
          <p14:tracePt t="27594" x="4630738" y="3825875"/>
          <p14:tracePt t="27599" x="4657725" y="3825875"/>
          <p14:tracePt t="27605" x="4675188" y="3835400"/>
          <p14:tracePt t="27613" x="4694238" y="3844925"/>
          <p14:tracePt t="27620" x="4711700" y="3852863"/>
          <p14:tracePt t="27627" x="4721225" y="3862388"/>
          <p14:tracePt t="27633" x="4740275" y="3871913"/>
          <p14:tracePt t="27640" x="4740275" y="3881438"/>
          <p14:tracePt t="27648" x="4748213" y="3881438"/>
          <p14:tracePt t="27655" x="4767263" y="3889375"/>
          <p14:tracePt t="27668" x="4784725" y="3898900"/>
          <p14:tracePt t="27683" x="4794250" y="3908425"/>
          <p14:tracePt t="27689" x="4794250" y="3917950"/>
          <p14:tracePt t="27703" x="4803775" y="3917950"/>
          <p14:tracePt t="27718" x="4803775" y="3927475"/>
          <p14:tracePt t="27978" x="4949825" y="3917950"/>
          <p14:tracePt t="27983" x="5114925" y="3881438"/>
          <p14:tracePt t="27990" x="5314950" y="3852863"/>
          <p14:tracePt t="27998" x="5634038" y="3816350"/>
          <p14:tracePt t="28005" x="5818188" y="3798888"/>
          <p14:tracePt t="28011" x="6018213" y="3779838"/>
          <p14:tracePt t="28019" x="6146800" y="3771900"/>
          <p14:tracePt t="28026" x="6292850" y="3771900"/>
          <p14:tracePt t="28033" x="6419850" y="3771900"/>
          <p14:tracePt t="28040" x="6621463" y="3771900"/>
          <p14:tracePt t="28046" x="6711950" y="3771900"/>
          <p14:tracePt t="28054" x="6821488" y="3771900"/>
          <p14:tracePt t="28060" x="6923088" y="3798888"/>
          <p14:tracePt t="28069" x="6996113" y="3816350"/>
          <p14:tracePt t="28074" x="7059613" y="3825875"/>
          <p14:tracePt t="28081" x="7096125" y="3835400"/>
          <p14:tracePt t="28089" x="7132638" y="3844925"/>
          <p14:tracePt t="28095" x="7159625" y="3852863"/>
          <p14:tracePt t="28104" x="7178675" y="3852863"/>
          <p14:tracePt t="28110" x="7196138" y="3862388"/>
          <p14:tracePt t="28117" x="7215188" y="3871913"/>
          <p14:tracePt t="28123" x="7223125" y="3871913"/>
          <p14:tracePt t="28131" x="7232650" y="3881438"/>
          <p14:tracePt t="28144" x="7242175" y="3881438"/>
          <p14:tracePt t="28153" x="7242175" y="3889375"/>
          <p14:tracePt t="28161" x="7251700" y="3898900"/>
          <p14:tracePt t="28166" x="7259638" y="3898900"/>
          <p14:tracePt t="28174" x="7269163" y="3908425"/>
          <p14:tracePt t="28180" x="7278688" y="3917950"/>
          <p14:tracePt t="28187" x="7278688" y="3927475"/>
          <p14:tracePt t="28201" x="7296150" y="3935413"/>
          <p14:tracePt t="28209" x="7296150" y="3944938"/>
          <p14:tracePt t="28221" x="7305675" y="3963988"/>
          <p14:tracePt t="28228" x="7305675" y="3971925"/>
          <p14:tracePt t="28237" x="7305675" y="3990975"/>
          <p14:tracePt t="28250" x="7305675" y="4008438"/>
          <p14:tracePt t="28256" x="7305675" y="4017963"/>
          <p14:tracePt t="28264" x="7305675" y="4027488"/>
          <p14:tracePt t="28271" x="7305675" y="4037013"/>
          <p14:tracePt t="28277" x="7305675" y="4054475"/>
          <p14:tracePt t="28284" x="7305675" y="4064000"/>
          <p14:tracePt t="28292" x="7305675" y="4090988"/>
          <p14:tracePt t="28299" x="7288213" y="4110038"/>
          <p14:tracePt t="28306" x="7278688" y="4127500"/>
          <p14:tracePt t="28312" x="7251700" y="4154488"/>
          <p14:tracePt t="28320" x="7232650" y="4173538"/>
          <p14:tracePt t="28327" x="7205663" y="4200525"/>
          <p14:tracePt t="28333" x="7186613" y="4219575"/>
          <p14:tracePt t="28341" x="7169150" y="4237038"/>
          <p14:tracePt t="28346" x="7142163" y="4256088"/>
          <p14:tracePt t="28354" x="7113588" y="4264025"/>
          <p14:tracePt t="28360" x="7086600" y="4283075"/>
          <p14:tracePt t="28368" x="7050088" y="4310063"/>
          <p14:tracePt t="28377" x="7023100" y="4319588"/>
          <p14:tracePt t="28383" x="7004050" y="4329113"/>
          <p14:tracePt t="28389" x="6977063" y="4337050"/>
          <p14:tracePt t="28396" x="6940550" y="4346575"/>
          <p14:tracePt t="28403" x="6886575" y="4356100"/>
          <p14:tracePt t="28410" x="6831013" y="4373563"/>
          <p14:tracePt t="28416" x="6784975" y="4373563"/>
          <p14:tracePt t="28425" x="6748463" y="4365625"/>
          <p14:tracePt t="28433" x="6711950" y="4365625"/>
          <p14:tracePt t="28439" x="6684963" y="4356100"/>
          <p14:tracePt t="28445" x="6657975" y="4356100"/>
          <p14:tracePt t="28452" x="6611938" y="4329113"/>
          <p14:tracePt t="28460" x="6594475" y="4300538"/>
          <p14:tracePt t="28466" x="6575425" y="4292600"/>
          <p14:tracePt t="28473" x="6557963" y="4273550"/>
          <p14:tracePt t="28480" x="6521450" y="4246563"/>
          <p14:tracePt t="28486" x="6511925" y="4227513"/>
          <p14:tracePt t="28493" x="6502400" y="4210050"/>
          <p14:tracePt t="28501" x="6492875" y="4191000"/>
          <p14:tracePt t="28508" x="6492875" y="4164013"/>
          <p14:tracePt t="28514" x="6492875" y="4127500"/>
          <p14:tracePt t="28521" x="6492875" y="4110038"/>
          <p14:tracePt t="28529" x="6492875" y="4090988"/>
          <p14:tracePt t="28537" x="6492875" y="4081463"/>
          <p14:tracePt t="28544" x="6492875" y="4064000"/>
          <p14:tracePt t="28549" x="6492875" y="4044950"/>
          <p14:tracePt t="28558" x="6502400" y="4037013"/>
          <p14:tracePt t="28563" x="6511925" y="4027488"/>
          <p14:tracePt t="28570" x="6521450" y="4017963"/>
          <p14:tracePt t="28577" x="6538913" y="4000500"/>
          <p14:tracePt t="28584" x="6557963" y="3990975"/>
          <p14:tracePt t="28593" x="6565900" y="3981450"/>
          <p14:tracePt t="28598" x="6565900" y="3971925"/>
          <p14:tracePt t="28606" x="6584950" y="3971925"/>
          <p14:tracePt t="28613" x="6602413" y="3971925"/>
          <p14:tracePt t="28620" x="6611938" y="3971925"/>
          <p14:tracePt t="28626" x="6621463" y="3971925"/>
          <p14:tracePt t="28634" x="6630988" y="3971925"/>
          <p14:tracePt t="28641" x="6648450" y="3971925"/>
          <p14:tracePt t="28654" x="6667500" y="3971925"/>
          <p14:tracePt t="28662" x="6675438" y="3981450"/>
          <p14:tracePt t="28668" x="6684963" y="3990975"/>
          <p14:tracePt t="28681" x="6694488" y="4000500"/>
          <p14:tracePt t="28689" x="6694488" y="4008438"/>
          <p14:tracePt t="28696" x="6704013" y="4008438"/>
          <p14:tracePt t="28702" x="6704013" y="4017963"/>
          <p14:tracePt t="28710" x="6711950" y="4017963"/>
          <p14:tracePt t="28724" x="6711950" y="4027488"/>
          <p14:tracePt t="28737" x="6711950" y="4037013"/>
          <p14:tracePt t="29206" x="6731000" y="4054475"/>
          <p14:tracePt t="29213" x="6748463" y="4073525"/>
          <p14:tracePt t="29219" x="6767513" y="4090988"/>
          <p14:tracePt t="29226" x="6784975" y="4110038"/>
          <p14:tracePt t="29234" x="6804025" y="4146550"/>
          <p14:tracePt t="29241" x="6850063" y="4200525"/>
          <p14:tracePt t="29248" x="6886575" y="4264025"/>
          <p14:tracePt t="29255" x="6959600" y="4383088"/>
          <p14:tracePt t="29262" x="7059613" y="4556125"/>
          <p14:tracePt t="29269" x="7105650" y="4748213"/>
          <p14:tracePt t="29275" x="7186613" y="4967288"/>
          <p14:tracePt t="29282" x="7232650" y="5132388"/>
          <p14:tracePt t="29289" x="7251700" y="5259388"/>
          <p14:tracePt t="29298" x="7251700" y="5314950"/>
          <p14:tracePt t="29304" x="7259638" y="5414963"/>
          <p14:tracePt t="29310" x="7259638" y="5470525"/>
          <p14:tracePt t="29317" x="7259638" y="5524500"/>
          <p14:tracePt t="29324" x="7251700" y="5588000"/>
          <p14:tracePt t="29332" x="7232650" y="5616575"/>
          <p14:tracePt t="29338" x="7223125" y="5643563"/>
          <p14:tracePt t="29344" x="7215188" y="5680075"/>
          <p14:tracePt t="29353" x="7215188" y="5697538"/>
          <p14:tracePt t="29359" x="7215188" y="5716588"/>
          <p14:tracePt t="29366" x="7196138" y="5734050"/>
          <p14:tracePt t="29373" x="7196138" y="5762625"/>
          <p14:tracePt t="29380" x="7186613" y="5770563"/>
          <p14:tracePt t="29388" x="7186613" y="5780088"/>
          <p14:tracePt t="29395" x="7178675" y="5789613"/>
          <p14:tracePt t="29401" x="7169150" y="5816600"/>
          <p14:tracePt t="29409" x="7169150" y="5826125"/>
          <p14:tracePt t="29415" x="7159625" y="5835650"/>
          <p14:tracePt t="29422" x="7150100" y="5853113"/>
          <p14:tracePt t="29430" x="7150100" y="5862638"/>
          <p14:tracePt t="29436" x="7142163" y="5881688"/>
          <p14:tracePt t="29443" x="7132638" y="5889625"/>
          <p14:tracePt t="29450" x="7123113" y="5908675"/>
          <p14:tracePt t="29459" x="7113588" y="5918200"/>
          <p14:tracePt t="29464" x="7105650" y="5926138"/>
          <p14:tracePt t="29471" x="7086600" y="5935663"/>
          <p14:tracePt t="29478" x="7077075" y="5945188"/>
          <p14:tracePt t="29485" x="7069138" y="5954713"/>
          <p14:tracePt t="29493" x="7050088" y="5972175"/>
          <p14:tracePt t="29499" x="7040563" y="5981700"/>
          <p14:tracePt t="29506" x="7032625" y="5999163"/>
          <p14:tracePt t="29513" x="7023100" y="6008688"/>
          <p14:tracePt t="29521" x="7013575" y="6018213"/>
          <p14:tracePt t="29526" x="7004050" y="6018213"/>
          <p14:tracePt t="29534" x="6986588" y="6027738"/>
          <p14:tracePt t="29542" x="6977063" y="6045200"/>
          <p14:tracePt t="29549" x="6959600" y="6054725"/>
          <p14:tracePt t="29555" x="6950075" y="6064250"/>
          <p14:tracePt t="29564" x="6931025" y="6081713"/>
          <p14:tracePt t="29569" x="6913563" y="6081713"/>
          <p14:tracePt t="29576" x="6913563" y="6091238"/>
          <p14:tracePt t="29583" x="6894513" y="6100763"/>
          <p14:tracePt t="29590" x="6877050" y="6108700"/>
          <p14:tracePt t="29597" x="6858000" y="6118225"/>
          <p14:tracePt t="29603" x="6840538" y="6118225"/>
          <p14:tracePt t="29610" x="6831013" y="6118225"/>
          <p14:tracePt t="29618" x="6813550" y="6118225"/>
          <p14:tracePt t="29626" x="6794500" y="6118225"/>
          <p14:tracePt t="29632" x="6777038" y="6118225"/>
          <p14:tracePt t="29642" x="6757988" y="6118225"/>
          <p14:tracePt t="29645" x="6740525" y="6118225"/>
          <p14:tracePt t="29652" x="6721475" y="6118225"/>
          <p14:tracePt t="29660" x="6704013" y="6118225"/>
          <p14:tracePt t="29666" x="6684963" y="6118225"/>
          <p14:tracePt t="29676" x="6675438" y="6118225"/>
          <p14:tracePt t="29681" x="6648450" y="6108700"/>
          <p14:tracePt t="29687" x="6630988" y="6100763"/>
          <p14:tracePt t="29694" x="6611938" y="6091238"/>
          <p14:tracePt t="29701" x="6594475" y="6081713"/>
          <p14:tracePt t="29709" x="6584950" y="6072188"/>
          <p14:tracePt t="29716" x="6557963" y="6054725"/>
          <p14:tracePt t="29722" x="6529388" y="6035675"/>
          <p14:tracePt t="29730" x="6521450" y="6018213"/>
          <p14:tracePt t="29736" x="6502400" y="5999163"/>
          <p14:tracePt t="29743" x="6465888" y="5972175"/>
          <p14:tracePt t="29758" x="6429375" y="5889625"/>
          <p14:tracePt t="29763" x="6410325" y="5843588"/>
          <p14:tracePt t="29770" x="6392863" y="5799138"/>
          <p14:tracePt t="29778" x="6365875" y="5753100"/>
          <p14:tracePt t="29784" x="6365875" y="5716588"/>
          <p14:tracePt t="29791" x="6365875" y="5670550"/>
          <p14:tracePt t="29798" x="6365875" y="5643563"/>
          <p14:tracePt t="29805" x="6365875" y="5616575"/>
          <p14:tracePt t="29813" x="6373813" y="5580063"/>
          <p14:tracePt t="29819" x="6383338" y="5551488"/>
          <p14:tracePt t="29826" x="6402388" y="5534025"/>
          <p14:tracePt t="29833" x="6419850" y="5514975"/>
          <p14:tracePt t="29842" x="6429375" y="5507038"/>
          <p14:tracePt t="29847" x="6456363" y="5487988"/>
          <p14:tracePt t="29854" x="6475413" y="5478463"/>
          <p14:tracePt t="29861" x="6521450" y="5461000"/>
          <p14:tracePt t="29868" x="6529388" y="5461000"/>
          <p14:tracePt t="29875" x="6575425" y="5461000"/>
          <p14:tracePt t="29882" x="6611938" y="5461000"/>
          <p14:tracePt t="29888" x="6657975" y="5451475"/>
          <p14:tracePt t="29895" x="6704013" y="5451475"/>
          <p14:tracePt t="29903" x="6731000" y="5451475"/>
          <p14:tracePt t="29910" x="6784975" y="5461000"/>
          <p14:tracePt t="29916" x="6813550" y="5470525"/>
          <p14:tracePt t="29924" x="6850063" y="5478463"/>
          <p14:tracePt t="29931" x="6867525" y="5478463"/>
          <p14:tracePt t="29938" x="6894513" y="5497513"/>
          <p14:tracePt t="29945" x="6923088" y="5524500"/>
          <p14:tracePt t="29951" x="6940550" y="5543550"/>
          <p14:tracePt t="29958" x="6967538" y="5561013"/>
          <p14:tracePt t="29966" x="6996113" y="5580063"/>
          <p14:tracePt t="29974" x="7013575" y="5607050"/>
          <p14:tracePt t="29980" x="7023100" y="5643563"/>
          <p14:tracePt t="29986" x="7032625" y="5661025"/>
          <p14:tracePt t="29993" x="7040563" y="5689600"/>
          <p14:tracePt t="30001" x="7050088" y="5716588"/>
          <p14:tracePt t="30010" x="7069138" y="5753100"/>
          <p14:tracePt t="30014" x="7069138" y="5780088"/>
          <p14:tracePt t="30021" x="7069138" y="5799138"/>
          <p14:tracePt t="30029" x="7069138" y="5807075"/>
          <p14:tracePt t="30036" x="7059613" y="5826125"/>
          <p14:tracePt t="30043" x="7050088" y="5853113"/>
          <p14:tracePt t="30049" x="7032625" y="5862638"/>
          <p14:tracePt t="30058" x="7032625" y="5881688"/>
          <p14:tracePt t="30064" x="7013575" y="5881688"/>
          <p14:tracePt t="30070" x="6986588" y="5889625"/>
          <p14:tracePt t="30077" x="6967538" y="5899150"/>
          <p14:tracePt t="30084" x="6959600" y="5908675"/>
          <p14:tracePt t="30092" x="6931025" y="5908675"/>
          <p14:tracePt t="30108" x="6877050" y="5908675"/>
          <p14:tracePt t="30112" x="6831013" y="5908675"/>
          <p14:tracePt t="30119" x="6804025" y="5881688"/>
          <p14:tracePt t="30127" x="6777038" y="5881688"/>
          <p14:tracePt t="30134" x="6740525" y="5862638"/>
          <p14:tracePt t="30141" x="6721475" y="5853113"/>
          <p14:tracePt t="30147" x="6711950" y="5843588"/>
          <p14:tracePt t="30154" x="6704013" y="5843588"/>
          <p14:tracePt t="30161" x="6704013" y="5826125"/>
          <p14:tracePt t="30168" x="6694488" y="5826125"/>
          <p14:tracePt t="30175" x="6675438" y="5816600"/>
          <p14:tracePt t="30189" x="6667500" y="5807075"/>
          <p14:tracePt t="30196" x="6667500" y="5799138"/>
          <p14:tracePt t="30203" x="6657975" y="5799138"/>
          <p14:tracePt t="30210" x="6657975" y="5789613"/>
          <p14:tracePt t="30224" x="6657975" y="5770563"/>
          <p14:tracePt t="30238" x="6657975" y="5762625"/>
          <p14:tracePt t="30273" x="6657975" y="5753100"/>
          <p14:tracePt t="30342" x="6667500" y="5753100"/>
          <p14:tracePt t="30378" x="6675438" y="5753100"/>
          <p14:tracePt t="31089" x="6694488" y="5734050"/>
          <p14:tracePt t="31097" x="6711950" y="5726113"/>
          <p14:tracePt t="31104" x="6740525" y="5680075"/>
          <p14:tracePt t="31110" x="6767513" y="5661025"/>
          <p14:tracePt t="31117" x="6784975" y="5634038"/>
          <p14:tracePt t="31125" x="6813550" y="5607050"/>
          <p14:tracePt t="31132" x="6894513" y="5551488"/>
          <p14:tracePt t="31140" x="6967538" y="5470525"/>
          <p14:tracePt t="31145" x="7069138" y="5397500"/>
          <p14:tracePt t="31152" x="7205663" y="5305425"/>
          <p14:tracePt t="31159" x="7342188" y="5214938"/>
          <p14:tracePt t="31167" x="7451725" y="5159375"/>
          <p14:tracePt t="31173" x="7680325" y="5049838"/>
          <p14:tracePt t="31180" x="7845425" y="4976813"/>
          <p14:tracePt t="31187" x="8045450" y="4894263"/>
          <p14:tracePt t="31195" x="8174038" y="4876800"/>
          <p14:tracePt t="31201" x="8264525" y="4848225"/>
          <p14:tracePt t="31208" x="8383588" y="4821238"/>
          <p14:tracePt t="31215" x="8439150" y="4811713"/>
          <p14:tracePt t="31222" x="8475663" y="4803775"/>
          <p14:tracePt t="31230" x="8529638" y="4803775"/>
          <p14:tracePt t="31236" x="8566150" y="4794250"/>
          <p14:tracePt t="31243" x="8639175" y="4794250"/>
          <p14:tracePt t="31250" x="8685213" y="4784725"/>
          <p14:tracePt t="31258" x="8731250" y="4784725"/>
          <p14:tracePt t="31264" x="8767763" y="4784725"/>
          <p14:tracePt t="31272" x="8794750" y="4784725"/>
          <p14:tracePt t="31278" x="8831263" y="4775200"/>
          <p14:tracePt t="31285" x="8867775" y="4775200"/>
          <p14:tracePt t="31292" x="8885238" y="4775200"/>
          <p14:tracePt t="31299" x="8913813" y="4757738"/>
          <p14:tracePt t="31306" x="8940800" y="4757738"/>
          <p14:tracePt t="31313" x="8950325" y="4757738"/>
          <p14:tracePt t="31320" x="8967788" y="4757738"/>
          <p14:tracePt t="31327" x="8977313" y="4757738"/>
          <p14:tracePt t="31334" x="8986838" y="4757738"/>
          <p14:tracePt t="31341" x="9004300" y="4748213"/>
          <p14:tracePt t="31348" x="9004300" y="4738688"/>
          <p14:tracePt t="31655" x="9086850" y="4694238"/>
          <p14:tracePt t="31663" x="9242425" y="4629150"/>
          <p14:tracePt t="31669" x="9434513" y="4548188"/>
          <p14:tracePt t="31676" x="9588500" y="4492625"/>
          <p14:tracePt t="31683" x="9853613" y="4419600"/>
          <p14:tracePt t="31691" x="10091738" y="4329113"/>
          <p14:tracePt t="31699" x="10218738" y="4300538"/>
          <p14:tracePt t="31705" x="10410825" y="4237038"/>
          <p14:tracePt t="31711" x="10575925" y="4191000"/>
          <p14:tracePt t="31718" x="10694988" y="4146550"/>
          <p14:tracePt t="31726" x="10831513" y="4100513"/>
          <p14:tracePt t="31734" x="10958513" y="4044950"/>
          <p14:tracePt t="31740" x="11141075" y="4000500"/>
          <p14:tracePt t="31746" x="11279188" y="3954463"/>
          <p14:tracePt t="31754" x="11388725" y="3927475"/>
          <p14:tracePt t="31761" x="11507788" y="3898900"/>
          <p14:tracePt t="31768" x="11617325" y="3871913"/>
          <p14:tracePt t="31774" x="11726863" y="3871913"/>
          <p14:tracePt t="31782" x="11826875" y="3844925"/>
          <p14:tracePt t="31790" x="11899900" y="3844925"/>
          <p14:tracePt t="31796" x="11926888" y="3835400"/>
          <p14:tracePt t="31803" x="11972925" y="3835400"/>
          <p14:tracePt t="31810" x="11999913" y="3816350"/>
          <p14:tracePt t="31816" x="12018963" y="3816350"/>
          <p14:tracePt t="31825" x="12036425" y="3816350"/>
          <p14:tracePt t="31830" x="12045950" y="3816350"/>
          <p14:tracePt t="31840" x="12055475" y="3816350"/>
          <p14:tracePt t="31844" x="12072938" y="3816350"/>
          <p14:tracePt t="31852" x="12082463" y="3816350"/>
          <p14:tracePt t="31859" x="12099925" y="3808413"/>
          <p14:tracePt t="31866" x="12109450" y="3808413"/>
          <p14:tracePt t="31873" x="12118975" y="3808413"/>
          <p14:tracePt t="31879" x="12136438" y="3798888"/>
          <p14:tracePt t="31886" x="12145963" y="3798888"/>
          <p14:tracePt t="31900" x="12155488" y="3798888"/>
          <p14:tracePt t="31907" x="12165013" y="3798888"/>
          <p14:tracePt t="31916" x="12165013" y="3789363"/>
          <p14:tracePt t="31923" x="12172950" y="3789363"/>
          <p14:tracePt t="31928" x="12182475" y="3789363"/>
          <p14:tracePt t="31935" x="12182475" y="377983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C0E91-8597-4E46-805B-9D6D0C7D3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E8F65-A216-4F34-9DFB-FD8B7A007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CB5D4-1715-47A7-B656-D3FA685F5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84082"/>
            <a:ext cx="12192000" cy="635451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520DEE8-51DB-4264-AB32-5046BEC26F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77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96"/>
    </mc:Choice>
    <mc:Fallback>
      <p:transition spd="slow" advTm="71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4" x="11945938" y="3360738"/>
          <p14:tracePt t="502" x="11826875" y="3333750"/>
          <p14:tracePt t="509" x="11698288" y="3287713"/>
          <p14:tracePt t="515" x="11544300" y="3251200"/>
          <p14:tracePt t="523" x="11398250" y="3205163"/>
          <p14:tracePt t="530" x="11279188" y="3159125"/>
          <p14:tracePt t="537" x="11096625" y="3095625"/>
          <p14:tracePt t="543" x="10868025" y="3022600"/>
          <p14:tracePt t="550" x="10629900" y="2930525"/>
          <p14:tracePt t="557" x="10474325" y="2876550"/>
          <p14:tracePt t="565" x="10328275" y="2830513"/>
          <p14:tracePt t="573" x="10137775" y="2747963"/>
          <p14:tracePt t="578" x="9909175" y="2674938"/>
          <p14:tracePt t="587" x="9772650" y="2620963"/>
          <p14:tracePt t="592" x="9634538" y="2547938"/>
          <p14:tracePt t="600" x="9534525" y="2484438"/>
          <p14:tracePt t="609" x="9461500" y="2447925"/>
          <p14:tracePt t="613" x="9378950" y="2392363"/>
          <p14:tracePt t="623" x="9315450" y="2355850"/>
          <p14:tracePt t="627" x="9259888" y="2319338"/>
          <p14:tracePt t="634" x="9215438" y="2282825"/>
          <p14:tracePt t="640" x="9196388" y="2255838"/>
          <p14:tracePt t="648" x="9159875" y="2228850"/>
          <p14:tracePt t="656" x="9142413" y="2209800"/>
          <p14:tracePt t="661" x="9132888" y="2200275"/>
          <p14:tracePt t="669" x="9123363" y="2182813"/>
          <p14:tracePt t="676" x="9113838" y="2182813"/>
          <p14:tracePt t="684" x="9105900" y="2173288"/>
          <p14:tracePt t="690" x="9096375" y="2163763"/>
          <p14:tracePt t="697" x="9096375" y="2155825"/>
          <p14:tracePt t="704" x="9086850" y="2155825"/>
          <p14:tracePt t="711" x="9086850" y="2146300"/>
          <p14:tracePt t="1041" x="8967788" y="2146300"/>
          <p14:tracePt t="1049" x="8712200" y="2127250"/>
          <p14:tracePt t="1056" x="8466138" y="2090738"/>
          <p14:tracePt t="1062" x="8174038" y="2036763"/>
          <p14:tracePt t="1069" x="8027988" y="1990725"/>
          <p14:tracePt t="1076" x="7889875" y="1944688"/>
          <p14:tracePt t="1084" x="7808913" y="1890713"/>
          <p14:tracePt t="1089" x="7699375" y="1854200"/>
          <p14:tracePt t="1097" x="7580313" y="1789113"/>
          <p14:tracePt t="1105" x="7480300" y="1716088"/>
          <p14:tracePt t="1111" x="7397750" y="1662113"/>
          <p14:tracePt t="1119" x="7351713" y="1625600"/>
          <p14:tracePt t="1125" x="7278688" y="1579563"/>
          <p14:tracePt t="1132" x="7232650" y="1506538"/>
          <p14:tracePt t="1139" x="7196138" y="1460500"/>
          <p14:tracePt t="1146" x="7159625" y="1416050"/>
          <p14:tracePt t="1153" x="7150100" y="1370013"/>
          <p14:tracePt t="1159" x="7123113" y="1323975"/>
          <p14:tracePt t="1166" x="7113588" y="1306513"/>
          <p14:tracePt t="1173" x="7105650" y="1287463"/>
          <p14:tracePt t="1183" x="7096125" y="1270000"/>
          <p14:tracePt t="1190" x="7096125" y="1250950"/>
          <p14:tracePt t="1194" x="7086600" y="1233488"/>
          <p14:tracePt t="1202" x="7086600" y="1214438"/>
          <p14:tracePt t="1225" x="7086600" y="1177925"/>
          <p14:tracePt t="1230" x="7086600" y="1160463"/>
          <p14:tracePt t="1238" x="7086600" y="1141413"/>
          <p14:tracePt t="1244" x="7086600" y="1131888"/>
          <p14:tracePt t="1251" x="7096125" y="1123950"/>
          <p14:tracePt t="1257" x="7105650" y="1095375"/>
          <p14:tracePt t="1266" x="7123113" y="1087438"/>
          <p14:tracePt t="1273" x="7142163" y="1077913"/>
          <p14:tracePt t="1279" x="7159625" y="1058863"/>
          <p14:tracePt t="1288" x="7178675" y="1041400"/>
          <p14:tracePt t="1292" x="7215188" y="1041400"/>
          <p14:tracePt t="1300" x="7232650" y="1031875"/>
          <p14:tracePt t="1306" x="7269163" y="1031875"/>
          <p14:tracePt t="1314" x="7342188" y="1022350"/>
          <p14:tracePt t="1321" x="7434263" y="1022350"/>
          <p14:tracePt t="1327" x="7616825" y="1004888"/>
          <p14:tracePt t="1334" x="7835900" y="1004888"/>
          <p14:tracePt t="1342" x="8147050" y="1014413"/>
          <p14:tracePt t="1349" x="8347075" y="1014413"/>
          <p14:tracePt t="1356" x="8493125" y="1031875"/>
          <p14:tracePt t="1362" x="8658225" y="1058863"/>
          <p14:tracePt t="1369" x="8804275" y="1077913"/>
          <p14:tracePt t="1378" x="8894763" y="1087438"/>
          <p14:tracePt t="1384" x="8959850" y="1114425"/>
          <p14:tracePt t="1390" x="8986838" y="1114425"/>
          <p14:tracePt t="1397" x="9023350" y="1131888"/>
          <p14:tracePt t="1406" x="9050338" y="1150938"/>
          <p14:tracePt t="1411" x="9069388" y="1160463"/>
          <p14:tracePt t="1420" x="9077325" y="1168400"/>
          <p14:tracePt t="1425" x="9096375" y="1196975"/>
          <p14:tracePt t="1434" x="9142413" y="1214438"/>
          <p14:tracePt t="1439" x="9196388" y="1287463"/>
          <p14:tracePt t="1447" x="9242425" y="1350963"/>
          <p14:tracePt t="1456" x="9296400" y="1433513"/>
          <p14:tracePt t="1460" x="9369425" y="1533525"/>
          <p14:tracePt t="1467" x="9424988" y="1598613"/>
          <p14:tracePt t="1473" x="9442450" y="1643063"/>
          <p14:tracePt t="1481" x="9471025" y="1708150"/>
          <p14:tracePt t="1489" x="9478963" y="1735138"/>
          <p14:tracePt t="1495" x="9488488" y="1752600"/>
          <p14:tracePt t="1503" x="9488488" y="1771650"/>
          <p14:tracePt t="1509" x="9488488" y="1789113"/>
          <p14:tracePt t="1516" x="9488488" y="1798638"/>
          <p14:tracePt t="1523" x="9488488" y="1817688"/>
          <p14:tracePt t="1530" x="9488488" y="1844675"/>
          <p14:tracePt t="1537" x="9471025" y="1854200"/>
          <p14:tracePt t="1543" x="9461500" y="1871663"/>
          <p14:tracePt t="1551" x="9442450" y="1908175"/>
          <p14:tracePt t="1558" x="9398000" y="1927225"/>
          <p14:tracePt t="1566" x="9369425" y="1944688"/>
          <p14:tracePt t="1573" x="9332913" y="1954213"/>
          <p14:tracePt t="1578" x="9305925" y="1981200"/>
          <p14:tracePt t="1587" x="9251950" y="2000250"/>
          <p14:tracePt t="1592" x="9186863" y="2027238"/>
          <p14:tracePt t="1600" x="9077325" y="2054225"/>
          <p14:tracePt t="1606" x="8996363" y="2063750"/>
          <p14:tracePt t="1615" x="8885238" y="2082800"/>
          <p14:tracePt t="1623" x="8758238" y="2073275"/>
          <p14:tracePt t="1627" x="8612188" y="2063750"/>
          <p14:tracePt t="1635" x="8475663" y="2027238"/>
          <p14:tracePt t="1641" x="8347075" y="1990725"/>
          <p14:tracePt t="1649" x="8247063" y="1963738"/>
          <p14:tracePt t="1656" x="8174038" y="1935163"/>
          <p14:tracePt t="1663" x="8072438" y="1881188"/>
          <p14:tracePt t="1670" x="7972425" y="1835150"/>
          <p14:tracePt t="1676" x="7872413" y="1789113"/>
          <p14:tracePt t="1684" x="7826375" y="1752600"/>
          <p14:tracePt t="1690" x="7762875" y="1689100"/>
          <p14:tracePt t="1697" x="7689850" y="1635125"/>
          <p14:tracePt t="1706" x="7643813" y="1589088"/>
          <p14:tracePt t="1712" x="7589838" y="1525588"/>
          <p14:tracePt t="1720" x="7553325" y="1460500"/>
          <p14:tracePt t="1726" x="7497763" y="1360488"/>
          <p14:tracePt t="1732" x="7470775" y="1296988"/>
          <p14:tracePt t="1740" x="7443788" y="1233488"/>
          <p14:tracePt t="1748" x="7424738" y="1168400"/>
          <p14:tracePt t="1755" x="7415213" y="1141413"/>
          <p14:tracePt t="1760" x="7415213" y="1114425"/>
          <p14:tracePt t="1768" x="7415213" y="1087438"/>
          <p14:tracePt t="1774" x="7415213" y="1068388"/>
          <p14:tracePt t="1782" x="7415213" y="1050925"/>
          <p14:tracePt t="1789" x="7415213" y="1031875"/>
          <p14:tracePt t="1795" x="7424738" y="1014413"/>
          <p14:tracePt t="1803" x="7434263" y="1004888"/>
          <p14:tracePt t="1809" x="7434263" y="985838"/>
          <p14:tracePt t="1817" x="7434263" y="976313"/>
          <p14:tracePt t="1823" x="7451725" y="958850"/>
          <p14:tracePt t="1830" x="7470775" y="958850"/>
          <p14:tracePt t="1839" x="7488238" y="939800"/>
          <p14:tracePt t="1844" x="7497763" y="931863"/>
          <p14:tracePt t="1853" x="7524750" y="912813"/>
          <p14:tracePt t="1859" x="7570788" y="895350"/>
          <p14:tracePt t="1866" x="7616825" y="885825"/>
          <p14:tracePt t="1872" x="7662863" y="858838"/>
          <p14:tracePt t="1879" x="7689850" y="849313"/>
          <p14:tracePt t="1886" x="7716838" y="839788"/>
          <p14:tracePt t="1893" x="7762875" y="830263"/>
          <p14:tracePt t="1900" x="7799388" y="830263"/>
          <p14:tracePt t="1906" x="7835900" y="830263"/>
          <p14:tracePt t="1914" x="7862888" y="830263"/>
          <p14:tracePt t="1922" x="7881938" y="830263"/>
          <p14:tracePt t="1928" x="7918450" y="839788"/>
          <p14:tracePt t="1935" x="7962900" y="839788"/>
          <p14:tracePt t="1941" x="7991475" y="849313"/>
          <p14:tracePt t="1949" x="8027988" y="876300"/>
          <p14:tracePt t="1956" x="8054975" y="895350"/>
          <p14:tracePt t="1962" x="8072438" y="912813"/>
          <p14:tracePt t="1970" x="8118475" y="922338"/>
          <p14:tracePt t="1976" x="8154988" y="968375"/>
          <p14:tracePt t="1984" x="8183563" y="995363"/>
          <p14:tracePt t="1992" x="8201025" y="1022350"/>
          <p14:tracePt t="1998" x="8220075" y="1041400"/>
          <p14:tracePt t="2005" x="8247063" y="1077913"/>
          <p14:tracePt t="2012" x="8264525" y="1095375"/>
          <p14:tracePt t="2019" x="8274050" y="1114425"/>
          <p14:tracePt t="2025" x="8293100" y="1141413"/>
          <p14:tracePt t="2033" x="8301038" y="1160463"/>
          <p14:tracePt t="2039" x="8310563" y="1177925"/>
          <p14:tracePt t="2046" x="8310563" y="1196975"/>
          <p14:tracePt t="2055" x="8320088" y="1204913"/>
          <p14:tracePt t="2061" x="8329613" y="1233488"/>
          <p14:tracePt t="2067" x="8329613" y="1250950"/>
          <p14:tracePt t="2074" x="8329613" y="1270000"/>
          <p14:tracePt t="2081" x="8329613" y="1277938"/>
          <p14:tracePt t="2089" x="8329613" y="1287463"/>
          <p14:tracePt t="2096" x="8329613" y="1306513"/>
          <p14:tracePt t="2102" x="8329613" y="1314450"/>
          <p14:tracePt t="2124" x="8310563" y="1360488"/>
          <p14:tracePt t="2139" x="8301038" y="1379538"/>
          <p14:tracePt t="2144" x="8293100" y="1387475"/>
          <p14:tracePt t="2151" x="8283575" y="1387475"/>
          <p14:tracePt t="2159" x="8274050" y="1397000"/>
          <p14:tracePt t="2172" x="8264525" y="1397000"/>
          <p14:tracePt t="2187" x="8256588" y="1397000"/>
          <p14:tracePt t="2193" x="8247063" y="1397000"/>
          <p14:tracePt t="2201" x="8237538" y="1406525"/>
          <p14:tracePt t="2214" x="8228013" y="1406525"/>
          <p14:tracePt t="2228" x="8220075" y="1406525"/>
          <p14:tracePt t="2242" x="8210550" y="1416050"/>
          <p14:tracePt t="2277" x="8201025" y="1416050"/>
          <p14:tracePt t="2291" x="8191500" y="1416050"/>
          <p14:tracePt t="3490" x="8164513" y="1406525"/>
          <p14:tracePt t="3497" x="8164513" y="1397000"/>
          <p14:tracePt t="3504" x="8154988" y="1397000"/>
          <p14:tracePt t="3511" x="8137525" y="1397000"/>
          <p14:tracePt t="3519" x="8137525" y="1387475"/>
          <p14:tracePt t="3525" x="8128000" y="1387475"/>
          <p14:tracePt t="3533" x="8108950" y="1379538"/>
          <p14:tracePt t="3539" x="8091488" y="1370013"/>
          <p14:tracePt t="3547" x="8072438" y="1360488"/>
          <p14:tracePt t="3553" x="8054975" y="1350963"/>
          <p14:tracePt t="3561" x="8035925" y="1343025"/>
          <p14:tracePt t="3567" x="8018463" y="1333500"/>
          <p14:tracePt t="3574" x="7991475" y="1323975"/>
          <p14:tracePt t="3582" x="7972425" y="1314450"/>
          <p14:tracePt t="3587" x="7972425" y="1306513"/>
          <p14:tracePt t="3595" x="7945438" y="1296988"/>
          <p14:tracePt t="3602" x="7935913" y="1287463"/>
          <p14:tracePt t="3609" x="7926388" y="1287463"/>
          <p14:tracePt t="3617" x="7918450" y="1277938"/>
          <p14:tracePt t="3622" x="7899400" y="1270000"/>
          <p14:tracePt t="3630" x="7872413" y="1260475"/>
          <p14:tracePt t="3637" x="7862888" y="1250950"/>
          <p14:tracePt t="3644" x="7853363" y="1241425"/>
          <p14:tracePt t="3651" x="7835900" y="1233488"/>
          <p14:tracePt t="3658" x="7816850" y="1223963"/>
          <p14:tracePt t="3665" x="7799388" y="1214438"/>
          <p14:tracePt t="3671" x="7789863" y="1204913"/>
          <p14:tracePt t="3687" x="7772400" y="1204913"/>
          <p14:tracePt t="3694" x="7762875" y="1196975"/>
          <p14:tracePt t="3699" x="7753350" y="1177925"/>
          <p14:tracePt t="3706" x="7735888" y="1177925"/>
          <p14:tracePt t="3715" x="7735888" y="1168400"/>
          <p14:tracePt t="3720" x="7716838" y="1160463"/>
          <p14:tracePt t="3727" x="7707313" y="1150938"/>
          <p14:tracePt t="3736" x="7699375" y="1141413"/>
          <p14:tracePt t="3742" x="7689850" y="1123950"/>
          <p14:tracePt t="3755" x="7689850" y="1114425"/>
          <p14:tracePt t="3763" x="7680325" y="1095375"/>
          <p14:tracePt t="3770" x="7670800" y="1087438"/>
          <p14:tracePt t="3777" x="7670800" y="1068388"/>
          <p14:tracePt t="3785" x="7670800" y="1058863"/>
          <p14:tracePt t="3791" x="7662863" y="1041400"/>
          <p14:tracePt t="3804" x="7662863" y="1031875"/>
          <p14:tracePt t="3812" x="7662863" y="1014413"/>
          <p14:tracePt t="3820" x="7662863" y="995363"/>
          <p14:tracePt t="3825" x="7662863" y="976313"/>
          <p14:tracePt t="3833" x="7662863" y="958850"/>
          <p14:tracePt t="3840" x="7662863" y="939800"/>
          <p14:tracePt t="3847" x="7662863" y="922338"/>
          <p14:tracePt t="3854" x="7662863" y="912813"/>
          <p14:tracePt t="3861" x="7670800" y="895350"/>
          <p14:tracePt t="3867" x="7670800" y="885825"/>
          <p14:tracePt t="3874" x="7680325" y="866775"/>
          <p14:tracePt t="3883" x="7680325" y="858838"/>
          <p14:tracePt t="3888" x="7689850" y="839788"/>
          <p14:tracePt t="3895" x="7699375" y="839788"/>
          <p14:tracePt t="3904" x="7707313" y="822325"/>
          <p14:tracePt t="3910" x="7707313" y="812800"/>
          <p14:tracePt t="3917" x="7716838" y="803275"/>
          <p14:tracePt t="3925" x="7726363" y="785813"/>
          <p14:tracePt t="3931" x="7735888" y="776288"/>
          <p14:tracePt t="3938" x="7753350" y="776288"/>
          <p14:tracePt t="3952" x="7780338" y="776288"/>
          <p14:tracePt t="3959" x="7780338" y="766763"/>
          <p14:tracePt t="3965" x="7789863" y="757238"/>
          <p14:tracePt t="3973" x="7799388" y="749300"/>
          <p14:tracePt t="3986" x="7816850" y="749300"/>
          <p14:tracePt t="3993" x="7835900" y="749300"/>
          <p14:tracePt t="4000" x="7845425" y="749300"/>
          <p14:tracePt t="4007" x="7853363" y="749300"/>
          <p14:tracePt t="4014" x="7862888" y="749300"/>
          <p14:tracePt t="4021" x="7881938" y="749300"/>
          <p14:tracePt t="4037" x="7889875" y="749300"/>
          <p14:tracePt t="4043" x="7908925" y="749300"/>
          <p14:tracePt t="4049" x="7926388" y="749300"/>
          <p14:tracePt t="4056" x="7935913" y="749300"/>
          <p14:tracePt t="4065" x="7954963" y="766763"/>
          <p14:tracePt t="4071" x="7962900" y="776288"/>
          <p14:tracePt t="4078" x="7981950" y="785813"/>
          <p14:tracePt t="4092" x="7999413" y="803275"/>
          <p14:tracePt t="4098" x="7999413" y="812800"/>
          <p14:tracePt t="4104" x="8018463" y="830263"/>
          <p14:tracePt t="4112" x="8018463" y="839788"/>
          <p14:tracePt t="4120" x="8027988" y="858838"/>
          <p14:tracePt t="4126" x="8035925" y="876300"/>
          <p14:tracePt t="4133" x="8035925" y="895350"/>
          <p14:tracePt t="4140" x="8035925" y="912813"/>
          <p14:tracePt t="4147" x="8045450" y="931863"/>
          <p14:tracePt t="4154" x="8045450" y="949325"/>
          <p14:tracePt t="4161" x="8045450" y="968375"/>
          <p14:tracePt t="4170" x="8045450" y="985838"/>
          <p14:tracePt t="4175" x="8045450" y="1004888"/>
          <p14:tracePt t="4182" x="8035925" y="1014413"/>
          <p14:tracePt t="4189" x="8035925" y="1022350"/>
          <p14:tracePt t="4197" x="8035925" y="1041400"/>
          <p14:tracePt t="4206" x="8027988" y="1050925"/>
          <p14:tracePt t="4209" x="8027988" y="1068388"/>
          <p14:tracePt t="4218" x="8008938" y="1087438"/>
          <p14:tracePt t="4223" x="8008938" y="1095375"/>
          <p14:tracePt t="4231" x="7999413" y="1104900"/>
          <p14:tracePt t="4237" x="7991475" y="1123950"/>
          <p14:tracePt t="4244" x="7991475" y="1131888"/>
          <p14:tracePt t="4252" x="7981950" y="1150938"/>
          <p14:tracePt t="4258" x="7972425" y="1150938"/>
          <p14:tracePt t="4266" x="7962900" y="1160463"/>
          <p14:tracePt t="4273" x="7935913" y="1168400"/>
          <p14:tracePt t="4280" x="7935913" y="1177925"/>
          <p14:tracePt t="4288" x="7918450" y="1187450"/>
          <p14:tracePt t="4293" x="7908925" y="1196975"/>
          <p14:tracePt t="4302" x="7899400" y="1204913"/>
          <p14:tracePt t="4307" x="7889875" y="1214438"/>
          <p14:tracePt t="4315" x="7872413" y="1214438"/>
          <p14:tracePt t="4321" x="7853363" y="1223963"/>
          <p14:tracePt t="4329" x="7853363" y="1233488"/>
          <p14:tracePt t="4337" x="7826375" y="1241425"/>
          <p14:tracePt t="4342" x="7808913" y="1250950"/>
          <p14:tracePt t="4349" x="7789863" y="1250950"/>
          <p14:tracePt t="4358" x="7772400" y="1260475"/>
          <p14:tracePt t="4364" x="7753350" y="1260475"/>
          <p14:tracePt t="4370" x="7735888" y="1270000"/>
          <p14:tracePt t="4377" x="7707313" y="1270000"/>
          <p14:tracePt t="4385" x="7689850" y="1270000"/>
          <p14:tracePt t="4391" x="7670800" y="1270000"/>
          <p14:tracePt t="4398" x="7653338" y="1270000"/>
          <p14:tracePt t="4406" x="7616825" y="1270000"/>
          <p14:tracePt t="4420" x="7597775" y="1250950"/>
          <p14:tracePt t="4426" x="7580313" y="1241425"/>
          <p14:tracePt t="4434" x="7561263" y="1241425"/>
          <p14:tracePt t="4440" x="7553325" y="1223963"/>
          <p14:tracePt t="4448" x="7516813" y="1196975"/>
          <p14:tracePt t="4454" x="7507288" y="1187450"/>
          <p14:tracePt t="4461" x="7497763" y="1177925"/>
          <p14:tracePt t="4470" x="7470775" y="1160463"/>
          <p14:tracePt t="4475" x="7451725" y="1131888"/>
          <p14:tracePt t="4482" x="7443788" y="1104900"/>
          <p14:tracePt t="4488" x="7424738" y="1087438"/>
          <p14:tracePt t="4497" x="7415213" y="1050925"/>
          <p14:tracePt t="4503" x="7407275" y="1022350"/>
          <p14:tracePt t="4510" x="7407275" y="995363"/>
          <p14:tracePt t="4517" x="7397750" y="958850"/>
          <p14:tracePt t="4524" x="7397750" y="922338"/>
          <p14:tracePt t="4531" x="7397750" y="903288"/>
          <p14:tracePt t="4538" x="7397750" y="876300"/>
          <p14:tracePt t="4545" x="7397750" y="858838"/>
          <p14:tracePt t="4553" x="7407275" y="839788"/>
          <p14:tracePt t="4559" x="7415213" y="822325"/>
          <p14:tracePt t="4566" x="7424738" y="803275"/>
          <p14:tracePt t="4573" x="7443788" y="785813"/>
          <p14:tracePt t="4580" x="7451725" y="776288"/>
          <p14:tracePt t="4587" x="7470775" y="766763"/>
          <p14:tracePt t="4593" x="7488238" y="757238"/>
          <p14:tracePt t="4603" x="7524750" y="749300"/>
          <p14:tracePt t="4608" x="7543800" y="739775"/>
          <p14:tracePt t="4615" x="7597775" y="739775"/>
          <p14:tracePt t="4621" x="7634288" y="739775"/>
          <p14:tracePt t="4628" x="7670800" y="739775"/>
          <p14:tracePt t="4636" x="7699375" y="739775"/>
          <p14:tracePt t="4643" x="7753350" y="739775"/>
          <p14:tracePt t="4650" x="7799388" y="739775"/>
          <p14:tracePt t="4658" x="7845425" y="749300"/>
          <p14:tracePt t="4663" x="7862888" y="766763"/>
          <p14:tracePt t="4670" x="7899400" y="766763"/>
          <p14:tracePt t="4677" x="7935913" y="785813"/>
          <p14:tracePt t="4687" x="7972425" y="822325"/>
          <p14:tracePt t="4691" x="7999413" y="839788"/>
          <p14:tracePt t="4698" x="8027988" y="858838"/>
          <p14:tracePt t="4706" x="8045450" y="876300"/>
          <p14:tracePt t="4712" x="8072438" y="903288"/>
          <p14:tracePt t="4720" x="8101013" y="958850"/>
          <p14:tracePt t="4726" x="8118475" y="976313"/>
          <p14:tracePt t="4734" x="8128000" y="1022350"/>
          <p14:tracePt t="4741" x="8164513" y="1050925"/>
          <p14:tracePt t="4748" x="8183563" y="1114425"/>
          <p14:tracePt t="4753" x="8201025" y="1177925"/>
          <p14:tracePt t="4761" x="8210550" y="1204913"/>
          <p14:tracePt t="4769" x="8210550" y="1233488"/>
          <p14:tracePt t="4775" x="8210550" y="1277938"/>
          <p14:tracePt t="4783" x="8210550" y="1314450"/>
          <p14:tracePt t="4789" x="8210550" y="1343025"/>
          <p14:tracePt t="4798" x="8201025" y="1360488"/>
          <p14:tracePt t="4803" x="8191500" y="1397000"/>
          <p14:tracePt t="4810" x="8183563" y="1423988"/>
          <p14:tracePt t="4818" x="8154988" y="1443038"/>
          <p14:tracePt t="4824" x="8154988" y="1452563"/>
          <p14:tracePt t="4831" x="8154988" y="1460500"/>
          <p14:tracePt t="4839" x="8137525" y="1479550"/>
          <p14:tracePt t="4845" x="8101013" y="1479550"/>
          <p14:tracePt t="4853" x="8081963" y="1489075"/>
          <p14:tracePt t="4859" x="8064500" y="1497013"/>
          <p14:tracePt t="4866" x="8035925" y="1497013"/>
          <p14:tracePt t="4874" x="8018463" y="1497013"/>
          <p14:tracePt t="4880" x="7991475" y="1497013"/>
          <p14:tracePt t="4887" x="7972425" y="1497013"/>
          <p14:tracePt t="4894" x="7945438" y="1497013"/>
          <p14:tracePt t="4903" x="7908925" y="1489075"/>
          <p14:tracePt t="4908" x="7881938" y="1460500"/>
          <p14:tracePt t="4915" x="7853363" y="1452563"/>
          <p14:tracePt t="4922" x="7808913" y="1423988"/>
          <p14:tracePt t="4928" x="7780338" y="1416050"/>
          <p14:tracePt t="4936" x="7743825" y="1379538"/>
          <p14:tracePt t="4943" x="7699375" y="1360488"/>
          <p14:tracePt t="4950" x="7670800" y="1323975"/>
          <p14:tracePt t="4956" x="7653338" y="1277938"/>
          <p14:tracePt t="4963" x="7626350" y="1250950"/>
          <p14:tracePt t="4972" x="7607300" y="1223963"/>
          <p14:tracePt t="4977" x="7570788" y="1177925"/>
          <p14:tracePt t="4986" x="7553325" y="1131888"/>
          <p14:tracePt t="4991" x="7534275" y="1087438"/>
          <p14:tracePt t="5000" x="7516813" y="1022350"/>
          <p14:tracePt t="5006" x="7516813" y="995363"/>
          <p14:tracePt t="5012" x="7507288" y="958850"/>
          <p14:tracePt t="5019" x="7488238" y="912813"/>
          <p14:tracePt t="5026" x="7497763" y="866775"/>
          <p14:tracePt t="5033" x="7497763" y="839788"/>
          <p14:tracePt t="5041" x="7497763" y="830263"/>
          <p14:tracePt t="5047" x="7497763" y="803275"/>
          <p14:tracePt t="5054" x="7524750" y="776288"/>
          <p14:tracePt t="5061" x="7553325" y="757238"/>
          <p14:tracePt t="5069" x="7570788" y="739775"/>
          <p14:tracePt t="5076" x="7589838" y="730250"/>
          <p14:tracePt t="5082" x="7626350" y="712788"/>
          <p14:tracePt t="5089" x="7653338" y="703263"/>
          <p14:tracePt t="5096" x="7680325" y="693738"/>
          <p14:tracePt t="5103" x="7707313" y="684213"/>
          <p14:tracePt t="5110" x="7743825" y="676275"/>
          <p14:tracePt t="5117" x="7780338" y="676275"/>
          <p14:tracePt t="5124" x="7826375" y="676275"/>
          <p14:tracePt t="5130" x="7881938" y="676275"/>
          <p14:tracePt t="5138" x="7899400" y="684213"/>
          <p14:tracePt t="5145" x="7926388" y="693738"/>
          <p14:tracePt t="5152" x="7972425" y="720725"/>
          <p14:tracePt t="5159" x="8018463" y="730250"/>
          <p14:tracePt t="5171" x="8064500" y="766763"/>
          <p14:tracePt t="5173" x="8108950" y="812800"/>
          <p14:tracePt t="5180" x="8164513" y="849313"/>
          <p14:tracePt t="5187" x="8191500" y="885825"/>
          <p14:tracePt t="5194" x="8228013" y="949325"/>
          <p14:tracePt t="5202" x="8264525" y="995363"/>
          <p14:tracePt t="5208" x="8293100" y="1058863"/>
          <p14:tracePt t="5215" x="8320088" y="1114425"/>
          <p14:tracePt t="5222" x="8329613" y="1177925"/>
          <p14:tracePt t="5228" x="8329613" y="1204913"/>
          <p14:tracePt t="5236" x="8329613" y="1260475"/>
          <p14:tracePt t="5243" x="8329613" y="1306513"/>
          <p14:tracePt t="5250" x="8329613" y="1333500"/>
          <p14:tracePt t="5256" x="8329613" y="1370013"/>
          <p14:tracePt t="5264" x="8320088" y="1387475"/>
          <p14:tracePt t="5271" x="8310563" y="1406525"/>
          <p14:tracePt t="5278" x="8301038" y="1433513"/>
          <p14:tracePt t="5285" x="8301038" y="1443038"/>
          <p14:tracePt t="5292" x="8283575" y="1470025"/>
          <p14:tracePt t="5299" x="8264525" y="1479550"/>
          <p14:tracePt t="5306" x="8256588" y="1497013"/>
          <p14:tracePt t="5313" x="8228013" y="1516063"/>
          <p14:tracePt t="5319" x="8201025" y="1516063"/>
          <p14:tracePt t="5328" x="8183563" y="1533525"/>
          <p14:tracePt t="5334" x="8154988" y="1533525"/>
          <p14:tracePt t="5341" x="8128000" y="1543050"/>
          <p14:tracePt t="5349" x="8101013" y="1552575"/>
          <p14:tracePt t="5354" x="8064500" y="1562100"/>
          <p14:tracePt t="5362" x="8035925" y="1570038"/>
          <p14:tracePt t="5369" x="7972425" y="1589088"/>
          <p14:tracePt t="5376" x="7945438" y="1589088"/>
          <p14:tracePt t="5384" x="7889875" y="1589088"/>
          <p14:tracePt t="5390" x="7853363" y="1589088"/>
          <p14:tracePt t="5398" x="7762875" y="1579563"/>
          <p14:tracePt t="5404" x="7726363" y="1570038"/>
          <p14:tracePt t="5411" x="7662863" y="1562100"/>
          <p14:tracePt t="5418" x="7589838" y="1533525"/>
          <p14:tracePt t="5425" x="7524750" y="1497013"/>
          <p14:tracePt t="5432" x="7461250" y="1452563"/>
          <p14:tracePt t="5439" x="7424738" y="1406525"/>
          <p14:tracePt t="5447" x="7388225" y="1360488"/>
          <p14:tracePt t="5453" x="7334250" y="1314450"/>
          <p14:tracePt t="5460" x="7315200" y="1277938"/>
          <p14:tracePt t="5469" x="7296150" y="1223963"/>
          <p14:tracePt t="5473" x="7269163" y="1177925"/>
          <p14:tracePt t="5481" x="7251700" y="1160463"/>
          <p14:tracePt t="5488" x="7251700" y="1104900"/>
          <p14:tracePt t="5494" x="7242175" y="1058863"/>
          <p14:tracePt t="5502" x="7242175" y="1031875"/>
          <p14:tracePt t="5509" x="7242175" y="1014413"/>
          <p14:tracePt t="5517" x="7242175" y="985838"/>
          <p14:tracePt t="5522" x="7242175" y="958850"/>
          <p14:tracePt t="5529" x="7259638" y="922338"/>
          <p14:tracePt t="5536" x="7269163" y="903288"/>
          <p14:tracePt t="5543" x="7288213" y="895350"/>
          <p14:tracePt t="5551" x="7305675" y="876300"/>
          <p14:tracePt t="5557" x="7315200" y="866775"/>
          <p14:tracePt t="5565" x="7334250" y="858838"/>
          <p14:tracePt t="5571" x="7361238" y="849313"/>
          <p14:tracePt t="5579" x="7397750" y="839788"/>
          <p14:tracePt t="5586" x="7424738" y="830263"/>
          <p14:tracePt t="5592" x="7443788" y="830263"/>
          <p14:tracePt t="5600" x="7470775" y="822325"/>
          <p14:tracePt t="5605" x="7497763" y="822325"/>
          <p14:tracePt t="5614" x="7534275" y="812800"/>
          <p14:tracePt t="5621" x="7570788" y="812800"/>
          <p14:tracePt t="5627" x="7616825" y="812800"/>
          <p14:tracePt t="5636" x="7653338" y="812800"/>
          <p14:tracePt t="5641" x="7699375" y="812800"/>
          <p14:tracePt t="5648" x="7726363" y="812800"/>
          <p14:tracePt t="5655" x="7772400" y="822325"/>
          <p14:tracePt t="5663" x="7808913" y="830263"/>
          <p14:tracePt t="5668" x="7853363" y="858838"/>
          <p14:tracePt t="5676" x="7872413" y="866775"/>
          <p14:tracePt t="5684" x="7899400" y="885825"/>
          <p14:tracePt t="5691" x="7935913" y="903288"/>
          <p14:tracePt t="5697" x="7972425" y="939800"/>
          <p14:tracePt t="5703" x="7991475" y="958850"/>
          <p14:tracePt t="5711" x="8008938" y="985838"/>
          <p14:tracePt t="5719" x="8008938" y="995363"/>
          <p14:tracePt t="5725" x="8018463" y="1014413"/>
          <p14:tracePt t="5732" x="8027988" y="1031875"/>
          <p14:tracePt t="5738" x="8035925" y="1050925"/>
          <p14:tracePt t="5746" x="8035925" y="1068388"/>
          <p14:tracePt t="5753" x="8035925" y="1087438"/>
          <p14:tracePt t="5760" x="8035925" y="1095375"/>
          <p14:tracePt t="5767" x="8035925" y="1114425"/>
          <p14:tracePt t="5774" x="8035925" y="1131888"/>
          <p14:tracePt t="5781" x="8035925" y="1150938"/>
          <p14:tracePt t="5788" x="8035925" y="1168400"/>
          <p14:tracePt t="5795" x="8035925" y="1177925"/>
          <p14:tracePt t="5802" x="8027988" y="1204913"/>
          <p14:tracePt t="5808" x="8018463" y="1223963"/>
          <p14:tracePt t="5817" x="8008938" y="1233488"/>
          <p14:tracePt t="5822" x="7999413" y="1250950"/>
          <p14:tracePt t="5830" x="7972425" y="1277938"/>
          <p14:tracePt t="5836" x="7954963" y="1287463"/>
          <p14:tracePt t="5844" x="7945438" y="1296988"/>
          <p14:tracePt t="5852" x="7926388" y="1306513"/>
          <p14:tracePt t="5857" x="7899400" y="1314450"/>
          <p14:tracePt t="5865" x="7881938" y="1323975"/>
          <p14:tracePt t="5872" x="7853363" y="1323975"/>
          <p14:tracePt t="5879" x="7816850" y="1323975"/>
          <p14:tracePt t="5886" x="7789863" y="1333500"/>
          <p14:tracePt t="5903" x="7743825" y="1333500"/>
          <p14:tracePt t="5906" x="7716838" y="1333500"/>
          <p14:tracePt t="5913" x="7680325" y="1323975"/>
          <p14:tracePt t="5922" x="7662863" y="1314450"/>
          <p14:tracePt t="5928" x="7634288" y="1306513"/>
          <p14:tracePt t="5935" x="7607300" y="1306513"/>
          <p14:tracePt t="5941" x="7589838" y="1287463"/>
          <p14:tracePt t="5948" x="7553325" y="1277938"/>
          <p14:tracePt t="5955" x="7534275" y="1260475"/>
          <p14:tracePt t="5962" x="7507288" y="1250950"/>
          <p14:tracePt t="5969" x="7497763" y="1233488"/>
          <p14:tracePt t="5975" x="7480300" y="1214438"/>
          <p14:tracePt t="5985" x="7461250" y="1187450"/>
          <p14:tracePt t="5990" x="7461250" y="1168400"/>
          <p14:tracePt t="5996" x="7434263" y="1141413"/>
          <p14:tracePt t="6004" x="7434263" y="1131888"/>
          <p14:tracePt t="6011" x="7424738" y="1104900"/>
          <p14:tracePt t="6019" x="7397750" y="1077913"/>
          <p14:tracePt t="6025" x="7397750" y="1050925"/>
          <p14:tracePt t="6035" x="7388225" y="1014413"/>
          <p14:tracePt t="6038" x="7388225" y="985838"/>
          <p14:tracePt t="6046" x="7388225" y="958850"/>
          <p14:tracePt t="6053" x="7388225" y="922338"/>
          <p14:tracePt t="6059" x="7388225" y="912813"/>
          <p14:tracePt t="6068" x="7388225" y="885825"/>
          <p14:tracePt t="6073" x="7397750" y="866775"/>
          <p14:tracePt t="6081" x="7407275" y="849313"/>
          <p14:tracePt t="6088" x="7424738" y="812800"/>
          <p14:tracePt t="6094" x="7443788" y="793750"/>
          <p14:tracePt t="6101" x="7470775" y="776288"/>
          <p14:tracePt t="6109" x="7507288" y="766763"/>
          <p14:tracePt t="6116" x="7543800" y="749300"/>
          <p14:tracePt t="6122" x="7580313" y="720725"/>
          <p14:tracePt t="6129" x="7626350" y="720725"/>
          <p14:tracePt t="6136" x="7670800" y="703263"/>
          <p14:tracePt t="6143" x="7707313" y="703263"/>
          <p14:tracePt t="6151" x="7735888" y="693738"/>
          <p14:tracePt t="6157" x="7772400" y="693738"/>
          <p14:tracePt t="6164" x="7799388" y="693738"/>
          <p14:tracePt t="6171" x="7853363" y="693738"/>
          <p14:tracePt t="6179" x="7889875" y="693738"/>
          <p14:tracePt t="6186" x="7926388" y="693738"/>
          <p14:tracePt t="6194" x="7962900" y="693738"/>
          <p14:tracePt t="6202" x="7991475" y="693738"/>
          <p14:tracePt t="6206" x="8045450" y="703263"/>
          <p14:tracePt t="6214" x="8091488" y="712788"/>
          <p14:tracePt t="6221" x="8108950" y="720725"/>
          <p14:tracePt t="6227" x="8137525" y="720725"/>
          <p14:tracePt t="6235" x="8164513" y="757238"/>
          <p14:tracePt t="6241" x="8191500" y="766763"/>
          <p14:tracePt t="6250" x="8210550" y="776288"/>
          <p14:tracePt t="6256" x="8220075" y="793750"/>
          <p14:tracePt t="6263" x="8228013" y="803275"/>
          <p14:tracePt t="6271" x="8247063" y="830263"/>
          <p14:tracePt t="6276" x="8256588" y="849313"/>
          <p14:tracePt t="6285" x="8264525" y="866775"/>
          <p14:tracePt t="6291" x="8264525" y="885825"/>
          <p14:tracePt t="6297" x="8264525" y="903288"/>
          <p14:tracePt t="6304" x="8274050" y="931863"/>
          <p14:tracePt t="6311" x="8274050" y="949325"/>
          <p14:tracePt t="6318" x="8274050" y="976313"/>
          <p14:tracePt t="6327" x="8274050" y="1004888"/>
          <p14:tracePt t="6332" x="8274050" y="1041400"/>
          <p14:tracePt t="6339" x="8274050" y="1058863"/>
          <p14:tracePt t="6346" x="8274050" y="1087438"/>
          <p14:tracePt t="6355" x="8256588" y="1114425"/>
          <p14:tracePt t="6362" x="8247063" y="1131888"/>
          <p14:tracePt t="6368" x="8228013" y="1168400"/>
          <p14:tracePt t="6374" x="8220075" y="1187450"/>
          <p14:tracePt t="6381" x="8210550" y="1204913"/>
          <p14:tracePt t="6388" x="8191500" y="1214438"/>
          <p14:tracePt t="6395" x="8191500" y="1233488"/>
          <p14:tracePt t="6402" x="8164513" y="1241425"/>
          <p14:tracePt t="6409" x="8147050" y="1250950"/>
          <p14:tracePt t="6418" x="8137525" y="1260475"/>
          <p14:tracePt t="6423" x="8118475" y="1270000"/>
          <p14:tracePt t="6430" x="8108950" y="1270000"/>
          <p14:tracePt t="6437" x="8091488" y="1270000"/>
          <p14:tracePt t="6445" x="8072438" y="1277938"/>
          <p14:tracePt t="6452" x="8054975" y="1277938"/>
          <p14:tracePt t="6458" x="8035925" y="1277938"/>
          <p14:tracePt t="6466" x="7991475" y="1270000"/>
          <p14:tracePt t="6472" x="7981950" y="1270000"/>
          <p14:tracePt t="6479" x="7962900" y="1270000"/>
          <p14:tracePt t="6485" x="7935913" y="1241425"/>
          <p14:tracePt t="6493" x="7918450" y="1241425"/>
          <p14:tracePt t="6501" x="7899400" y="1233488"/>
          <p14:tracePt t="6506" x="7881938" y="1214438"/>
          <p14:tracePt t="6513" x="7862888" y="1214438"/>
          <p14:tracePt t="6520" x="7845425" y="1204913"/>
          <p14:tracePt t="6528" x="7845425" y="1196975"/>
          <p14:tracePt t="6534" x="7816850" y="1177925"/>
          <p14:tracePt t="6541" x="7808913" y="1150938"/>
          <p14:tracePt t="6548" x="7789863" y="1131888"/>
          <p14:tracePt t="6555" x="7780338" y="1114425"/>
          <p14:tracePt t="6563" x="7762875" y="1095375"/>
          <p14:tracePt t="6569" x="7762875" y="1087438"/>
          <p14:tracePt t="6576" x="7753350" y="1068388"/>
          <p14:tracePt t="6584" x="7743825" y="1050925"/>
          <p14:tracePt t="6590" x="7743825" y="1041400"/>
          <p14:tracePt t="6598" x="7743825" y="1031875"/>
          <p14:tracePt t="6604" x="7735888" y="1014413"/>
          <p14:tracePt t="6611" x="7735888" y="1004888"/>
          <p14:tracePt t="6634" x="7735888" y="995363"/>
          <p14:tracePt t="6639" x="7735888" y="985838"/>
          <p14:tracePt t="6646" x="7735888" y="976313"/>
          <p14:tracePt t="6660" x="7735888" y="968375"/>
          <p14:tracePt t="6681" x="7735888" y="958850"/>
          <p14:tracePt t="6688" x="7735888" y="949325"/>
          <p14:tracePt t="7255" x="7772400" y="949325"/>
          <p14:tracePt t="7260" x="7881938" y="939800"/>
          <p14:tracePt t="7267" x="8008938" y="922338"/>
          <p14:tracePt t="7275" x="8128000" y="912813"/>
          <p14:tracePt t="7283" x="8201025" y="912813"/>
          <p14:tracePt t="7289" x="8329613" y="912813"/>
          <p14:tracePt t="7296" x="8475663" y="912813"/>
          <p14:tracePt t="7302" x="8639175" y="912813"/>
          <p14:tracePt t="7309" x="8767763" y="912813"/>
          <p14:tracePt t="7317" x="8894763" y="912813"/>
          <p14:tracePt t="7324" x="9096375" y="931863"/>
          <p14:tracePt t="7330" x="9296400" y="931863"/>
          <p14:tracePt t="7338" x="9424988" y="949325"/>
          <p14:tracePt t="7345" x="9571038" y="949325"/>
          <p14:tracePt t="7351" x="9698038" y="958850"/>
          <p14:tracePt t="7359" x="9845675" y="985838"/>
          <p14:tracePt t="7366" x="9982200" y="1004888"/>
          <p14:tracePt t="7372" x="10055225" y="1014413"/>
          <p14:tracePt t="7379" x="10128250" y="1031875"/>
          <p14:tracePt t="7386" x="10191750" y="1041400"/>
          <p14:tracePt t="7393" x="10283825" y="1068388"/>
          <p14:tracePt t="7400" x="10364788" y="1077913"/>
          <p14:tracePt t="7407" x="10410825" y="1095375"/>
          <p14:tracePt t="7416" x="10466388" y="1114425"/>
          <p14:tracePt t="7422" x="10510838" y="1123950"/>
          <p14:tracePt t="7428" x="10539413" y="1141413"/>
          <p14:tracePt t="7435" x="10585450" y="1150938"/>
          <p14:tracePt t="7442" x="10612438" y="1168400"/>
          <p14:tracePt t="7450" x="10629900" y="1177925"/>
          <p14:tracePt t="7457" x="10648950" y="1177925"/>
          <p14:tracePt t="7464" x="10666413" y="1196975"/>
          <p14:tracePt t="7470" x="10675938" y="1204913"/>
          <p14:tracePt t="7476" x="10694988" y="1214438"/>
          <p14:tracePt t="7484" x="10712450" y="1223963"/>
          <p14:tracePt t="7491" x="10731500" y="1241425"/>
          <p14:tracePt t="7500" x="10748963" y="1260475"/>
          <p14:tracePt t="7505" x="10758488" y="1277938"/>
          <p14:tracePt t="7512" x="10795000" y="1314450"/>
          <p14:tracePt t="7520" x="10804525" y="1323975"/>
          <p14:tracePt t="7526" x="10804525" y="1333500"/>
          <p14:tracePt t="7533" x="10821988" y="1360488"/>
          <p14:tracePt t="7540" x="10831513" y="1379538"/>
          <p14:tracePt t="7548" x="10841038" y="1379538"/>
          <p14:tracePt t="7555" x="10841038" y="1397000"/>
          <p14:tracePt t="7562" x="10841038" y="1406525"/>
          <p14:tracePt t="7570" x="10848975" y="1423988"/>
          <p14:tracePt t="7576" x="10848975" y="1443038"/>
          <p14:tracePt t="7583" x="10848975" y="1452563"/>
          <p14:tracePt t="7589" x="10848975" y="1470025"/>
          <p14:tracePt t="7598" x="10848975" y="1497013"/>
          <p14:tracePt t="7604" x="10848975" y="1506538"/>
          <p14:tracePt t="7610" x="10848975" y="1533525"/>
          <p14:tracePt t="7617" x="10841038" y="1552575"/>
          <p14:tracePt t="7624" x="10831513" y="1579563"/>
          <p14:tracePt t="7631" x="10804525" y="1606550"/>
          <p14:tracePt t="7638" x="10785475" y="1643063"/>
          <p14:tracePt t="7646" x="10768013" y="1671638"/>
          <p14:tracePt t="7655" x="10748963" y="1689100"/>
          <p14:tracePt t="7659" x="10739438" y="1708150"/>
          <p14:tracePt t="7667" x="10702925" y="1744663"/>
          <p14:tracePt t="7672" x="10685463" y="1762125"/>
          <p14:tracePt t="7681" x="10666413" y="1789113"/>
          <p14:tracePt t="7687" x="10629900" y="1825625"/>
          <p14:tracePt t="7701" x="10612438" y="1854200"/>
          <p14:tracePt t="7708" x="10585450" y="1871663"/>
          <p14:tracePt t="7717" x="10575925" y="1898650"/>
          <p14:tracePt t="7722" x="10556875" y="1908175"/>
          <p14:tracePt t="7729" x="10539413" y="1927225"/>
          <p14:tracePt t="7736" x="10529888" y="1944688"/>
          <p14:tracePt t="7742" x="10510838" y="1954213"/>
          <p14:tracePt t="7750" x="10502900" y="1963738"/>
          <p14:tracePt t="7757" x="10474325" y="1981200"/>
          <p14:tracePt t="7763" x="10466388" y="2000250"/>
          <p14:tracePt t="7770" x="10456863" y="2009775"/>
          <p14:tracePt t="7777" x="10447338" y="2009775"/>
          <p14:tracePt t="7784" x="10437813" y="2017713"/>
          <p14:tracePt t="7791" x="10420350" y="2017713"/>
          <p14:tracePt t="7799" x="10410825" y="2036763"/>
          <p14:tracePt t="7804" x="10401300" y="2036763"/>
          <p14:tracePt t="7812" x="10383838" y="2046288"/>
          <p14:tracePt t="7819" x="10374313" y="2046288"/>
          <p14:tracePt t="7826" x="10364788" y="2054225"/>
          <p14:tracePt t="7833" x="10356850" y="2054225"/>
          <p14:tracePt t="7839" x="10347325" y="2063750"/>
          <p14:tracePt t="7846" x="10337800" y="2063750"/>
          <p14:tracePt t="7854" x="10328275" y="2063750"/>
          <p14:tracePt t="7861" x="10320338" y="2063750"/>
          <p14:tracePt t="7868" x="10310813" y="2073275"/>
          <p14:tracePt t="7875" x="10301288" y="2082800"/>
          <p14:tracePt t="7889" x="10291763" y="2082800"/>
          <p14:tracePt t="7896" x="10283825" y="2082800"/>
          <p14:tracePt t="7903" x="10283825" y="2090738"/>
          <p14:tracePt t="7909" x="10264775" y="2090738"/>
          <p14:tracePt t="7924" x="10255250" y="2090738"/>
          <p14:tracePt t="7938" x="10247313" y="2090738"/>
          <p14:tracePt t="7944" x="10247313" y="2100263"/>
          <p14:tracePt t="7959" x="10237788" y="2109788"/>
          <p14:tracePt t="7975" x="10228263" y="2109788"/>
          <p14:tracePt t="7979" x="10218738" y="2109788"/>
          <p14:tracePt t="7987" x="10210800" y="2109788"/>
          <p14:tracePt t="7993" x="10201275" y="2119313"/>
          <p14:tracePt t="8001" x="10191750" y="2119313"/>
          <p14:tracePt t="8007" x="10191750" y="2127250"/>
          <p14:tracePt t="8016" x="10182225" y="2127250"/>
          <p14:tracePt t="8022" x="10174288" y="2127250"/>
          <p14:tracePt t="8036" x="10155238" y="2127250"/>
          <p14:tracePt t="8042" x="10145713" y="2127250"/>
          <p14:tracePt t="8050" x="10137775" y="2127250"/>
          <p14:tracePt t="8057" x="10118725" y="2127250"/>
          <p14:tracePt t="8063" x="10101263" y="2119313"/>
          <p14:tracePt t="8070" x="10082213" y="2119313"/>
          <p14:tracePt t="8077" x="10064750" y="2100263"/>
          <p14:tracePt t="8085" x="10064750" y="2090738"/>
          <p14:tracePt t="8092" x="10055225" y="2082800"/>
          <p14:tracePt t="8099" x="10036175" y="2063750"/>
          <p14:tracePt t="8105" x="10028238" y="2046288"/>
          <p14:tracePt t="8112" x="10018713" y="2027238"/>
          <p14:tracePt t="8120" x="10009188" y="2009775"/>
          <p14:tracePt t="8126" x="10009188" y="1990725"/>
          <p14:tracePt t="8133" x="9999663" y="1973263"/>
          <p14:tracePt t="8140" x="9999663" y="1963738"/>
          <p14:tracePt t="8148" x="9999663" y="1944688"/>
          <p14:tracePt t="8166" x="9999663" y="1927225"/>
          <p14:tracePt t="8169" x="9999663" y="1917700"/>
          <p14:tracePt t="8175" x="10009188" y="1908175"/>
          <p14:tracePt t="8182" x="10018713" y="1898650"/>
          <p14:tracePt t="8189" x="10028238" y="1881188"/>
          <p14:tracePt t="8196" x="10036175" y="1871663"/>
          <p14:tracePt t="8203" x="10055225" y="1862138"/>
          <p14:tracePt t="8210" x="10072688" y="1854200"/>
          <p14:tracePt t="8217" x="10082213" y="1844675"/>
          <p14:tracePt t="8224" x="10109200" y="1835150"/>
          <p14:tracePt t="8232" x="10118725" y="1835150"/>
          <p14:tracePt t="8238" x="10137775" y="1835150"/>
          <p14:tracePt t="8245" x="10174288" y="1835150"/>
          <p14:tracePt t="8252" x="10201275" y="1825625"/>
          <p14:tracePt t="8259" x="10228263" y="1825625"/>
          <p14:tracePt t="8267" x="10255250" y="1825625"/>
          <p14:tracePt t="8272" x="10291763" y="1825625"/>
          <p14:tracePt t="8280" x="10310813" y="1825625"/>
          <p14:tracePt t="8288" x="10337800" y="1844675"/>
          <p14:tracePt t="8294" x="10364788" y="1844675"/>
          <p14:tracePt t="8301" x="10383838" y="1862138"/>
          <p14:tracePt t="8308" x="10420350" y="1881188"/>
          <p14:tracePt t="8316" x="10447338" y="1898650"/>
          <p14:tracePt t="8323" x="10466388" y="1917700"/>
          <p14:tracePt t="8330" x="10493375" y="1954213"/>
          <p14:tracePt t="8336" x="10520363" y="1973263"/>
          <p14:tracePt t="8343" x="10529888" y="2009775"/>
          <p14:tracePt t="8350" x="10539413" y="2046288"/>
          <p14:tracePt t="8358" x="10556875" y="2090738"/>
          <p14:tracePt t="8366" x="10566400" y="2119313"/>
          <p14:tracePt t="8371" x="10575925" y="2136775"/>
          <p14:tracePt t="8379" x="10575925" y="2182813"/>
          <p14:tracePt t="8385" x="10575925" y="2209800"/>
          <p14:tracePt t="8392" x="10575925" y="2219325"/>
          <p14:tracePt t="8400" x="10575925" y="2255838"/>
          <p14:tracePt t="8415" x="10575925" y="2273300"/>
          <p14:tracePt t="8420" x="10566400" y="2292350"/>
          <p14:tracePt t="8427" x="10556875" y="2309813"/>
          <p14:tracePt t="8433" x="10547350" y="2346325"/>
          <p14:tracePt t="8442" x="10539413" y="2365375"/>
          <p14:tracePt t="8450" x="10529888" y="2374900"/>
          <p14:tracePt t="8462" x="10510838" y="2382838"/>
          <p14:tracePt t="8470" x="10474325" y="2411413"/>
          <p14:tracePt t="8475" x="10456863" y="2419350"/>
          <p14:tracePt t="8483" x="10437813" y="2428875"/>
          <p14:tracePt t="8490" x="10420350" y="2428875"/>
          <p14:tracePt t="8497" x="10401300" y="2428875"/>
          <p14:tracePt t="8504" x="10383838" y="2428875"/>
          <p14:tracePt t="8510" x="10347325" y="2428875"/>
          <p14:tracePt t="8518" x="10328275" y="2411413"/>
          <p14:tracePt t="8525" x="10283825" y="2392363"/>
          <p14:tracePt t="8533" x="10255250" y="2365375"/>
          <p14:tracePt t="8539" x="10201275" y="2328863"/>
          <p14:tracePt t="8545" x="10164763" y="2282825"/>
          <p14:tracePt t="8555" x="10118725" y="2228850"/>
          <p14:tracePt t="8560" x="10064750" y="2163763"/>
          <p14:tracePt t="8566" x="10028238" y="2100263"/>
          <p14:tracePt t="8575" x="10009188" y="2054225"/>
          <p14:tracePt t="8581" x="9982200" y="2027238"/>
          <p14:tracePt t="8588" x="9972675" y="1963738"/>
          <p14:tracePt t="8594" x="9945688" y="1908175"/>
          <p14:tracePt t="8603" x="9936163" y="1862138"/>
          <p14:tracePt t="8608" x="9936163" y="1817688"/>
          <p14:tracePt t="8616" x="9936163" y="1789113"/>
          <p14:tracePt t="8623" x="9936163" y="1762125"/>
          <p14:tracePt t="8630" x="9936163" y="1725613"/>
          <p14:tracePt t="8638" x="9936163" y="1679575"/>
          <p14:tracePt t="8643" x="9936163" y="1652588"/>
          <p14:tracePt t="8650" x="9945688" y="1635125"/>
          <p14:tracePt t="8658" x="9955213" y="1598613"/>
          <p14:tracePt t="8666" x="9982200" y="1579563"/>
          <p14:tracePt t="8671" x="9999663" y="1562100"/>
          <p14:tracePt t="8679" x="10018713" y="1543050"/>
          <p14:tracePt t="8686" x="10036175" y="1525588"/>
          <p14:tracePt t="8692" x="10055225" y="1516063"/>
          <p14:tracePt t="8699" x="10082213" y="1479550"/>
          <p14:tracePt t="8707" x="10109200" y="1470025"/>
          <p14:tracePt t="8713" x="10128250" y="1460500"/>
          <p14:tracePt t="8721" x="10145713" y="1452563"/>
          <p14:tracePt t="8728" x="10182225" y="1443038"/>
          <p14:tracePt t="8734" x="10218738" y="1433513"/>
          <p14:tracePt t="8741" x="10237788" y="1416050"/>
          <p14:tracePt t="8749" x="10255250" y="1416050"/>
          <p14:tracePt t="8756" x="10274300" y="1406525"/>
          <p14:tracePt t="8763" x="10310813" y="1406525"/>
          <p14:tracePt t="8769" x="10337800" y="1406525"/>
          <p14:tracePt t="8776" x="10356850" y="1406525"/>
          <p14:tracePt t="8783" x="10383838" y="1406525"/>
          <p14:tracePt t="8791" x="10401300" y="1406525"/>
          <p14:tracePt t="8799" x="10437813" y="1406525"/>
          <p14:tracePt t="8805" x="10466388" y="1416050"/>
          <p14:tracePt t="8812" x="10483850" y="1433513"/>
          <p14:tracePt t="8819" x="10529888" y="1460500"/>
          <p14:tracePt t="8826" x="10547350" y="1479550"/>
          <p14:tracePt t="8833" x="10593388" y="1516063"/>
          <p14:tracePt t="8839" x="10621963" y="1543050"/>
          <p14:tracePt t="8846" x="10648950" y="1570038"/>
          <p14:tracePt t="8853" x="10666413" y="1616075"/>
          <p14:tracePt t="8862" x="10694988" y="1662113"/>
          <p14:tracePt t="8866" x="10712450" y="1708150"/>
          <p14:tracePt t="8874" x="10712450" y="1735138"/>
          <p14:tracePt t="8881" x="10721975" y="1771650"/>
          <p14:tracePt t="8888" x="10721975" y="1798638"/>
          <p14:tracePt t="8895" x="10721975" y="1825625"/>
          <p14:tracePt t="8901" x="10721975" y="1854200"/>
          <p14:tracePt t="8908" x="10721975" y="1881188"/>
          <p14:tracePt t="8916" x="10721975" y="1917700"/>
          <p14:tracePt t="8923" x="10721975" y="1935163"/>
          <p14:tracePt t="8931" x="10712450" y="1963738"/>
          <p14:tracePt t="8937" x="10702925" y="1981200"/>
          <p14:tracePt t="8944" x="10694988" y="1990725"/>
          <p14:tracePt t="8951" x="10685463" y="2009775"/>
          <p14:tracePt t="8958" x="10666413" y="2027238"/>
          <p14:tracePt t="8966" x="10658475" y="2036763"/>
          <p14:tracePt t="8971" x="10648950" y="2054225"/>
          <p14:tracePt t="8978" x="10639425" y="2054225"/>
          <p14:tracePt t="8985" x="10621963" y="2063750"/>
          <p14:tracePt t="8999" x="10612438" y="2073275"/>
          <p14:tracePt t="9006" x="10602913" y="2073275"/>
          <p14:tracePt t="9013" x="10593388" y="2073275"/>
          <p14:tracePt t="9020" x="10585450" y="2073275"/>
          <p14:tracePt t="9027" x="10575925" y="2073275"/>
          <p14:tracePt t="9041" x="10566400" y="2073275"/>
          <p14:tracePt t="9049" x="10547350" y="2073275"/>
          <p14:tracePt t="9067" x="10539413" y="2073275"/>
          <p14:tracePt t="9077" x="10529888" y="2073275"/>
          <p14:tracePt t="9090" x="10520363" y="2073275"/>
          <p14:tracePt t="9105" x="10510838" y="2073275"/>
          <p14:tracePt t="9462" x="10483850" y="2073275"/>
          <p14:tracePt t="9467" x="10420350" y="2046288"/>
          <p14:tracePt t="9475" x="10310813" y="2017713"/>
          <p14:tracePt t="9481" x="10210800" y="1990725"/>
          <p14:tracePt t="9490" x="10118725" y="1963738"/>
          <p14:tracePt t="9498" x="9963150" y="1917700"/>
          <p14:tracePt t="9504" x="9890125" y="1881188"/>
          <p14:tracePt t="9509" x="9809163" y="1854200"/>
          <p14:tracePt t="9516" x="9744075" y="1808163"/>
          <p14:tracePt t="9524" x="9661525" y="1752600"/>
          <p14:tracePt t="9531" x="9598025" y="1708150"/>
          <p14:tracePt t="9538" x="9498013" y="1662113"/>
          <p14:tracePt t="9545" x="9451975" y="1625600"/>
          <p14:tracePt t="9551" x="9388475" y="1570038"/>
          <p14:tracePt t="9560" x="9332913" y="1533525"/>
          <p14:tracePt t="9565" x="9251950" y="1479550"/>
          <p14:tracePt t="9573" x="9205913" y="1452563"/>
          <p14:tracePt t="9582" x="9186863" y="1423988"/>
          <p14:tracePt t="9587" x="9159875" y="1406525"/>
          <p14:tracePt t="9595" x="9150350" y="1397000"/>
          <p14:tracePt t="9600" x="9123363" y="1370013"/>
          <p14:tracePt t="9608" x="9113838" y="1360488"/>
          <p14:tracePt t="9615" x="9096375" y="1360488"/>
          <p14:tracePt t="9622" x="9086850" y="1333500"/>
          <p14:tracePt t="9630" x="9077325" y="1314450"/>
          <p14:tracePt t="9637" x="9069388" y="1314450"/>
          <p14:tracePt t="9644" x="9059863" y="1306513"/>
          <p14:tracePt t="9651" x="9050338" y="1296988"/>
          <p14:tracePt t="9657" x="9050338" y="1287463"/>
          <p14:tracePt t="9665" x="9050338" y="1277938"/>
          <p14:tracePt t="9671" x="9040813" y="1260475"/>
          <p14:tracePt t="9678" x="9032875" y="1260475"/>
          <p14:tracePt t="9685" x="9032875" y="1250950"/>
          <p14:tracePt t="9694" x="9023350" y="1250950"/>
          <p14:tracePt t="9698" x="9013825" y="1250950"/>
          <p14:tracePt t="9706" x="9013825" y="1233488"/>
          <p14:tracePt t="9713" x="9013825" y="1223963"/>
          <p14:tracePt t="9728" x="9013825" y="1214438"/>
          <p14:tracePt t="9733" x="9004300" y="1196975"/>
          <p14:tracePt t="9749" x="8996363" y="1177925"/>
          <p14:tracePt t="9762" x="8996363" y="1168400"/>
          <p14:tracePt t="9769" x="8996363" y="1150938"/>
          <p14:tracePt t="9776" x="8996363" y="1141413"/>
          <p14:tracePt t="9782" x="8996363" y="1123950"/>
          <p14:tracePt t="9790" x="8996363" y="1114425"/>
          <p14:tracePt t="9798" x="8996363" y="1104900"/>
          <p14:tracePt t="9805" x="8996363" y="1077913"/>
          <p14:tracePt t="9811" x="8996363" y="1058863"/>
          <p14:tracePt t="9817" x="9004300" y="1050925"/>
          <p14:tracePt t="9825" x="9013825" y="1031875"/>
          <p14:tracePt t="9832" x="9023350" y="1022350"/>
          <p14:tracePt t="9839" x="9032875" y="1022350"/>
          <p14:tracePt t="9848" x="9040813" y="1014413"/>
          <p14:tracePt t="9852" x="9050338" y="995363"/>
          <p14:tracePt t="9860" x="9059863" y="985838"/>
          <p14:tracePt t="9867" x="9077325" y="968375"/>
          <p14:tracePt t="9874" x="9105900" y="958850"/>
          <p14:tracePt t="9882" x="9123363" y="939800"/>
          <p14:tracePt t="9888" x="9142413" y="931863"/>
          <p14:tracePt t="9899" x="9159875" y="922338"/>
          <p14:tracePt t="9901" x="9178925" y="912813"/>
          <p14:tracePt t="9908" x="9205913" y="903288"/>
          <p14:tracePt t="9915" x="9223375" y="895350"/>
          <p14:tracePt t="9922" x="9242425" y="895350"/>
          <p14:tracePt t="9932" x="9259888" y="885825"/>
          <p14:tracePt t="9936" x="9305925" y="866775"/>
          <p14:tracePt t="9943" x="9332913" y="866775"/>
          <p14:tracePt t="9950" x="9361488" y="858838"/>
          <p14:tracePt t="9957" x="9378950" y="858838"/>
          <p14:tracePt t="9965" x="9415463" y="858838"/>
          <p14:tracePt t="9971" x="9451975" y="858838"/>
          <p14:tracePt t="9978" x="9488488" y="858838"/>
          <p14:tracePt t="9984" x="9534525" y="858838"/>
          <p14:tracePt t="9992" x="9551988" y="858838"/>
          <p14:tracePt t="10000" x="9588500" y="876300"/>
          <p14:tracePt t="10006" x="9634538" y="885825"/>
          <p14:tracePt t="10015" x="9653588" y="895350"/>
          <p14:tracePt t="10019" x="9680575" y="903288"/>
          <p14:tracePt t="10026" x="9717088" y="912813"/>
          <p14:tracePt t="10034" x="9717088" y="922338"/>
          <p14:tracePt t="10040" x="9763125" y="939800"/>
          <p14:tracePt t="10048" x="9780588" y="958850"/>
          <p14:tracePt t="10054" x="9799638" y="976313"/>
          <p14:tracePt t="10061" x="9817100" y="985838"/>
          <p14:tracePt t="10069" x="9826625" y="1004888"/>
          <p14:tracePt t="10075" x="9845675" y="1022350"/>
          <p14:tracePt t="10082" x="9853613" y="1058863"/>
          <p14:tracePt t="10089" x="9863138" y="1077913"/>
          <p14:tracePt t="10098" x="9872663" y="1104900"/>
          <p14:tracePt t="10103" x="9882188" y="1123950"/>
          <p14:tracePt t="10110" x="9882188" y="1150938"/>
          <p14:tracePt t="10117" x="9890125" y="1168400"/>
          <p14:tracePt t="10124" x="9890125" y="1204913"/>
          <p14:tracePt t="10131" x="9890125" y="1233488"/>
          <p14:tracePt t="10138" x="9890125" y="1250950"/>
          <p14:tracePt t="10145" x="9890125" y="1287463"/>
          <p14:tracePt t="10153" x="9890125" y="1296988"/>
          <p14:tracePt t="10159" x="9890125" y="1323975"/>
          <p14:tracePt t="10167" x="9882188" y="1350963"/>
          <p14:tracePt t="10173" x="9882188" y="1370013"/>
          <p14:tracePt t="10181" x="9872663" y="1397000"/>
          <p14:tracePt t="10187" x="9853613" y="1433513"/>
          <p14:tracePt t="10194" x="9853613" y="1443038"/>
          <p14:tracePt t="10201" x="9836150" y="1460500"/>
          <p14:tracePt t="10208" x="9826625" y="1489075"/>
          <p14:tracePt t="10215" x="9809163" y="1506538"/>
          <p14:tracePt t="10222" x="9799638" y="1525588"/>
          <p14:tracePt t="10231" x="9780588" y="1533525"/>
          <p14:tracePt t="10237" x="9763125" y="1552575"/>
          <p14:tracePt t="10243" x="9734550" y="1589088"/>
          <p14:tracePt t="10250" x="9707563" y="1598613"/>
          <p14:tracePt t="10257" x="9680575" y="1606550"/>
          <p14:tracePt t="10264" x="9661525" y="1625600"/>
          <p14:tracePt t="10272" x="9644063" y="1635125"/>
          <p14:tracePt t="10279" x="9607550" y="1643063"/>
          <p14:tracePt t="10285" x="9588500" y="1652588"/>
          <p14:tracePt t="10295" x="9561513" y="1652588"/>
          <p14:tracePt t="10300" x="9534525" y="1662113"/>
          <p14:tracePt t="10306" x="9515475" y="1662113"/>
          <p14:tracePt t="10315" x="9488488" y="1671638"/>
          <p14:tracePt t="10320" x="9451975" y="1679575"/>
          <p14:tracePt t="10328" x="9434513" y="1689100"/>
          <p14:tracePt t="10334" x="9398000" y="1689100"/>
          <p14:tracePt t="10341" x="9378950" y="1689100"/>
          <p14:tracePt t="10348" x="9351963" y="1689100"/>
          <p14:tracePt t="10355" x="9315450" y="1689100"/>
          <p14:tracePt t="10364" x="9305925" y="1689100"/>
          <p14:tracePt t="10369" x="9269413" y="1689100"/>
          <p14:tracePt t="10376" x="9242425" y="1689100"/>
          <p14:tracePt t="10382" x="9223375" y="1679575"/>
          <p14:tracePt t="10390" x="9215438" y="1671638"/>
          <p14:tracePt t="10397" x="9186863" y="1671638"/>
          <p14:tracePt t="10404" x="9169400" y="1652588"/>
          <p14:tracePt t="10411" x="9142413" y="1643063"/>
          <p14:tracePt t="10417" x="9132888" y="1625600"/>
          <p14:tracePt t="10425" x="9113838" y="1606550"/>
          <p14:tracePt t="10432" x="9096375" y="1598613"/>
          <p14:tracePt t="10439" x="9069388" y="1570038"/>
          <p14:tracePt t="10448" x="9069388" y="1562100"/>
          <p14:tracePt t="10453" x="9050338" y="1543050"/>
          <p14:tracePt t="10460" x="9040813" y="1525588"/>
          <p14:tracePt t="10467" x="9013825" y="1489075"/>
          <p14:tracePt t="10473" x="9004300" y="1460500"/>
          <p14:tracePt t="10481" x="8996363" y="1443038"/>
          <p14:tracePt t="10488" x="8996363" y="1416050"/>
          <p14:tracePt t="10498" x="8986838" y="1406525"/>
          <p14:tracePt t="10501" x="8986838" y="1370013"/>
          <p14:tracePt t="10509" x="8986838" y="1350963"/>
          <p14:tracePt t="10517" x="8986838" y="1323975"/>
          <p14:tracePt t="10523" x="8986838" y="1306513"/>
          <p14:tracePt t="10531" x="8986838" y="1287463"/>
          <p14:tracePt t="10536" x="8986838" y="1270000"/>
          <p14:tracePt t="10546" x="8996363" y="1250950"/>
          <p14:tracePt t="10551" x="8996363" y="1241425"/>
          <p14:tracePt t="10558" x="9004300" y="1223963"/>
          <p14:tracePt t="10564" x="9023350" y="1204913"/>
          <p14:tracePt t="10572" x="9023350" y="1196975"/>
          <p14:tracePt t="10578" x="9040813" y="1177925"/>
          <p14:tracePt t="10585" x="9059863" y="1168400"/>
          <p14:tracePt t="10593" x="9086850" y="1150938"/>
          <p14:tracePt t="10600" x="9105900" y="1150938"/>
          <p14:tracePt t="10606" x="9132888" y="1131888"/>
          <p14:tracePt t="10614" x="9159875" y="1114425"/>
          <p14:tracePt t="10621" x="9205913" y="1114425"/>
          <p14:tracePt t="10628" x="9223375" y="1104900"/>
          <p14:tracePt t="10634" x="9251950" y="1095375"/>
          <p14:tracePt t="10641" x="9296400" y="1077913"/>
          <p14:tracePt t="10648" x="9332913" y="1068388"/>
          <p14:tracePt t="10656" x="9369425" y="1058863"/>
          <p14:tracePt t="10663" x="9388475" y="1058863"/>
          <p14:tracePt t="10669" x="9415463" y="1058863"/>
          <p14:tracePt t="10677" x="9442450" y="1050925"/>
          <p14:tracePt t="10683" x="9461500" y="1050925"/>
          <p14:tracePt t="10691" x="9488488" y="1050925"/>
          <p14:tracePt t="10697" x="9507538" y="1050925"/>
          <p14:tracePt t="10705" x="9534525" y="1050925"/>
          <p14:tracePt t="10711" x="9561513" y="1050925"/>
          <p14:tracePt t="10718" x="9598025" y="1050925"/>
          <p14:tracePt t="10726" x="9617075" y="1058863"/>
          <p14:tracePt t="10732" x="9644063" y="1068388"/>
          <p14:tracePt t="10739" x="9671050" y="1077913"/>
          <p14:tracePt t="10748" x="9707563" y="1077913"/>
          <p14:tracePt t="10753" x="9734550" y="1087438"/>
          <p14:tracePt t="10762" x="9744075" y="1095375"/>
          <p14:tracePt t="10767" x="9763125" y="1104900"/>
          <p14:tracePt t="10774" x="9780588" y="1114425"/>
          <p14:tracePt t="10781" x="9790113" y="1123950"/>
          <p14:tracePt t="10788" x="9799638" y="1123950"/>
          <p14:tracePt t="10798" x="9809163" y="1131888"/>
          <p14:tracePt t="10801" x="9817100" y="1131888"/>
          <p14:tracePt t="10809" x="9826625" y="1141413"/>
          <p14:tracePt t="10816" x="9836150" y="1150938"/>
          <p14:tracePt t="10823" x="9845675" y="1160463"/>
          <p14:tracePt t="10836" x="9863138" y="1168400"/>
          <p14:tracePt t="10843" x="9863138" y="1177925"/>
          <p14:tracePt t="10850" x="9863138" y="1187450"/>
          <p14:tracePt t="10857" x="9872663" y="1204913"/>
          <p14:tracePt t="10865" x="9882188" y="1214438"/>
          <p14:tracePt t="10871" x="9890125" y="1223963"/>
          <p14:tracePt t="10878" x="9890125" y="1233488"/>
          <p14:tracePt t="10898" x="9899650" y="1241425"/>
          <p14:tracePt t="10900" x="9899650" y="1250950"/>
          <p14:tracePt t="10914" x="9909175" y="1270000"/>
          <p14:tracePt t="10920" x="9909175" y="1277938"/>
          <p14:tracePt t="10927" x="9909175" y="1287463"/>
          <p14:tracePt t="10934" x="9909175" y="1296988"/>
          <p14:tracePt t="10955" x="9909175" y="1306513"/>
          <p14:tracePt t="10969" x="9909175" y="1323975"/>
          <p14:tracePt t="10997" x="9909175" y="1333500"/>
          <p14:tracePt t="11011" x="9909175" y="1343025"/>
          <p14:tracePt t="11033" x="9909175" y="1350963"/>
          <p14:tracePt t="11438" x="9926638" y="1360488"/>
          <p14:tracePt t="11444" x="9972675" y="1406525"/>
          <p14:tracePt t="11451" x="10009188" y="1452563"/>
          <p14:tracePt t="11458" x="10028238" y="1479550"/>
          <p14:tracePt t="11465" x="10055225" y="1516063"/>
          <p14:tracePt t="11472" x="10091738" y="1543050"/>
          <p14:tracePt t="11479" x="10109200" y="1579563"/>
          <p14:tracePt t="11487" x="10128250" y="1589088"/>
          <p14:tracePt t="11493" x="10145713" y="1606550"/>
          <p14:tracePt t="11499" x="10155238" y="1625600"/>
          <p14:tracePt t="11507" x="10164763" y="1643063"/>
          <p14:tracePt t="11514" x="10182225" y="1662113"/>
          <p14:tracePt t="11522" x="10218738" y="1689100"/>
          <p14:tracePt t="11529" x="10218738" y="1698625"/>
          <p14:tracePt t="11537" x="10237788" y="1716088"/>
          <p14:tracePt t="11542" x="10247313" y="1725613"/>
          <p14:tracePt t="11548" x="10264775" y="1752600"/>
          <p14:tracePt t="11556" x="10274300" y="1771650"/>
          <p14:tracePt t="11563" x="10283825" y="1781175"/>
          <p14:tracePt t="11570" x="10283825" y="1798638"/>
          <p14:tracePt t="11584" x="10301288" y="1825625"/>
          <p14:tracePt t="11597" x="10310813" y="1844675"/>
          <p14:tracePt t="11606" x="10320338" y="1854200"/>
          <p14:tracePt t="11618" x="10320338" y="1862138"/>
          <p14:tracePt t="11625" x="10328275" y="1881188"/>
          <p14:tracePt t="11647" x="10337800" y="1890713"/>
          <p14:tracePt t="11654" x="10337800" y="1908175"/>
          <p14:tracePt t="11668" x="10337800" y="1917700"/>
          <p14:tracePt t="11682" x="10337800" y="1927225"/>
          <p14:tracePt t="11696" x="10337800" y="1935163"/>
          <p14:tracePt t="11725" x="10337800" y="1944688"/>
          <p14:tracePt t="11752" x="10337800" y="1954213"/>
          <p14:tracePt t="11759" x="10337800" y="1963738"/>
          <p14:tracePt t="11774" x="10337800" y="1973263"/>
          <p14:tracePt t="11787" x="10337800" y="1981200"/>
          <p14:tracePt t="11794" x="10337800" y="1990725"/>
          <p14:tracePt t="11808" x="10337800" y="2000250"/>
          <p14:tracePt t="11823" x="10328275" y="2000250"/>
          <p14:tracePt t="11850" x="10328275" y="2009775"/>
          <p14:tracePt t="11863" x="10328275" y="2017713"/>
          <p14:tracePt t="11871" x="10328275" y="2027238"/>
          <p14:tracePt t="11884" x="10320338" y="2027238"/>
          <p14:tracePt t="11898" x="10320338" y="2036763"/>
          <p14:tracePt t="11926" x="10320338" y="2046288"/>
          <p14:tracePt t="12094" x="10320338" y="2054225"/>
          <p14:tracePt t="12122" x="10320338" y="2063750"/>
          <p14:tracePt t="12143" x="10320338" y="2073275"/>
          <p14:tracePt t="12158" x="10320338" y="2082800"/>
          <p14:tracePt t="12185" x="10320338" y="2090738"/>
          <p14:tracePt t="12212" x="10320338" y="2100263"/>
          <p14:tracePt t="12219" x="10310813" y="2100263"/>
          <p14:tracePt t="12227" x="10301288" y="2100263"/>
          <p14:tracePt t="12256" x="10291763" y="2109788"/>
          <p14:tracePt t="12263" x="10283825" y="2119313"/>
          <p14:tracePt t="12268" x="10274300" y="2119313"/>
          <p14:tracePt t="12282" x="10264775" y="2127250"/>
          <p14:tracePt t="12305" x="10255250" y="2127250"/>
          <p14:tracePt t="12311" x="10237788" y="2127250"/>
          <p14:tracePt t="12324" x="10228263" y="2127250"/>
          <p14:tracePt t="12331" x="10218738" y="2127250"/>
          <p14:tracePt t="12339" x="10210800" y="2127250"/>
          <p14:tracePt t="12352" x="10201275" y="2119313"/>
          <p14:tracePt t="12360" x="10191750" y="2109788"/>
          <p14:tracePt t="12366" x="10174288" y="2109788"/>
          <p14:tracePt t="12373" x="10164763" y="2090738"/>
          <p14:tracePt t="12380" x="10145713" y="2090738"/>
          <p14:tracePt t="12387" x="10145713" y="2073275"/>
          <p14:tracePt t="12394" x="10128250" y="2063750"/>
          <p14:tracePt t="12409" x="10118725" y="2046288"/>
          <p14:tracePt t="12415" x="10118725" y="2027238"/>
          <p14:tracePt t="12422" x="10109200" y="2017713"/>
          <p14:tracePt t="12428" x="10109200" y="2000250"/>
          <p14:tracePt t="12436" x="10109200" y="1990725"/>
          <p14:tracePt t="12445" x="10109200" y="1973263"/>
          <p14:tracePt t="12458" x="10109200" y="1954213"/>
          <p14:tracePt t="12463" x="10109200" y="1935163"/>
          <p14:tracePt t="12471" x="10109200" y="1927225"/>
          <p14:tracePt t="12479" x="10118725" y="1917700"/>
          <p14:tracePt t="12484" x="10128250" y="1908175"/>
          <p14:tracePt t="12493" x="10137775" y="1898650"/>
          <p14:tracePt t="12508" x="10155238" y="1881188"/>
          <p14:tracePt t="12513" x="10174288" y="1871663"/>
          <p14:tracePt t="12520" x="10201275" y="1862138"/>
          <p14:tracePt t="12529" x="10210800" y="1854200"/>
          <p14:tracePt t="12533" x="10228263" y="1854200"/>
          <p14:tracePt t="12542" x="10247313" y="1835150"/>
          <p14:tracePt t="12547" x="10274300" y="1835150"/>
          <p14:tracePt t="12555" x="10301288" y="1835150"/>
          <p14:tracePt t="12562" x="10328275" y="1835150"/>
          <p14:tracePt t="12569" x="10347325" y="1835150"/>
          <p14:tracePt t="12577" x="10364788" y="1835150"/>
          <p14:tracePt t="12582" x="10383838" y="1844675"/>
          <p14:tracePt t="12590" x="10420350" y="1844675"/>
          <p14:tracePt t="12596" x="10437813" y="1854200"/>
          <p14:tracePt t="12612" x="10456863" y="1862138"/>
          <p14:tracePt t="12618" x="10474325" y="1871663"/>
          <p14:tracePt t="12624" x="10483850" y="1890713"/>
          <p14:tracePt t="12631" x="10493375" y="1898650"/>
          <p14:tracePt t="12639" x="10510838" y="1908175"/>
          <p14:tracePt t="12646" x="10529888" y="1927225"/>
          <p14:tracePt t="12653" x="10539413" y="1973263"/>
          <p14:tracePt t="12659" x="10539413" y="1981200"/>
          <p14:tracePt t="12668" x="10556875" y="2000250"/>
          <p14:tracePt t="12674" x="10556875" y="2027238"/>
          <p14:tracePt t="12680" x="10566400" y="2054225"/>
          <p14:tracePt t="12687" x="10566400" y="2100263"/>
          <p14:tracePt t="12695" x="10566400" y="2119313"/>
          <p14:tracePt t="12703" x="10566400" y="2146300"/>
          <p14:tracePt t="12708" x="10566400" y="2173288"/>
          <p14:tracePt t="12715" x="10566400" y="2200275"/>
          <p14:tracePt t="12724" x="10556875" y="2219325"/>
          <p14:tracePt t="12729" x="10539413" y="2236788"/>
          <p14:tracePt t="12737" x="10529888" y="2265363"/>
          <p14:tracePt t="12743" x="10520363" y="2292350"/>
          <p14:tracePt t="12750" x="10493375" y="2301875"/>
          <p14:tracePt t="12758" x="10474325" y="2309813"/>
          <p14:tracePt t="12765" x="10466388" y="2319338"/>
          <p14:tracePt t="12771" x="10447338" y="2328863"/>
          <p14:tracePt t="12779" x="10429875" y="2338388"/>
          <p14:tracePt t="12785" x="10401300" y="2346325"/>
          <p14:tracePt t="12792" x="10383838" y="2355850"/>
          <p14:tracePt t="12799" x="10374313" y="2355850"/>
          <p14:tracePt t="12806" x="10356850" y="2355850"/>
          <p14:tracePt t="12813" x="10347325" y="2355850"/>
          <p14:tracePt t="12820" x="10328275" y="2355850"/>
          <p14:tracePt t="12829" x="10320338" y="2355850"/>
          <p14:tracePt t="12841" x="10310813" y="2355850"/>
          <p14:tracePt t="12855" x="10301288" y="2355850"/>
          <p14:tracePt t="12862" x="10291763" y="2346325"/>
          <p14:tracePt t="12870" x="10283825" y="2338388"/>
          <p14:tracePt t="12882" x="10283825" y="2328863"/>
          <p14:tracePt t="12890" x="10274300" y="2328863"/>
          <p14:tracePt t="12904" x="10264775" y="2319338"/>
          <p14:tracePt t="12918" x="10255250" y="2309813"/>
          <p14:tracePt t="12953" x="10255250" y="2301875"/>
          <p14:tracePt t="13203" x="10393363" y="2601913"/>
          <p14:tracePt t="13209" x="10585450" y="3022600"/>
          <p14:tracePt t="13216" x="10731500" y="3341688"/>
          <p14:tracePt t="13224" x="10914063" y="3698875"/>
          <p14:tracePt t="13230" x="10987088" y="3871913"/>
          <p14:tracePt t="13238" x="11050588" y="4000500"/>
          <p14:tracePt t="13245" x="11096625" y="4173538"/>
          <p14:tracePt t="13252" x="11123613" y="4264025"/>
          <p14:tracePt t="13261" x="11133138" y="4373563"/>
          <p14:tracePt t="13265" x="11141075" y="4419600"/>
          <p14:tracePt t="13272" x="11141075" y="4465638"/>
          <p14:tracePt t="13280" x="11141075" y="4492625"/>
          <p14:tracePt t="13286" x="11141075" y="4519613"/>
          <p14:tracePt t="13294" x="11141075" y="4529138"/>
          <p14:tracePt t="13300" x="11141075" y="4548188"/>
          <p14:tracePt t="13315" x="11141075" y="4556125"/>
          <p14:tracePt t="13328" x="11141075" y="4565650"/>
          <p14:tracePt t="13345" x="11133138" y="4565650"/>
          <p14:tracePt t="13365" x="11123613" y="4565650"/>
          <p14:tracePt t="13391" x="11114088" y="4565650"/>
          <p14:tracePt t="13398" x="11104563" y="4556125"/>
          <p14:tracePt t="13421" x="11096625" y="4556125"/>
          <p14:tracePt t="13441" x="11087100" y="4556125"/>
          <p14:tracePt t="13455" x="11077575" y="4556125"/>
          <p14:tracePt t="13462" x="11068050" y="4556125"/>
          <p14:tracePt t="13468" x="11060113" y="4556125"/>
          <p14:tracePt t="13475" x="11041063" y="4556125"/>
          <p14:tracePt t="13482" x="11023600" y="4556125"/>
          <p14:tracePt t="13496" x="11004550" y="4556125"/>
          <p14:tracePt t="13503" x="10977563" y="4556125"/>
          <p14:tracePt t="13511" x="10958513" y="4556125"/>
          <p14:tracePt t="13517" x="10941050" y="4556125"/>
          <p14:tracePt t="13524" x="10922000" y="4548188"/>
          <p14:tracePt t="13531" x="10885488" y="4529138"/>
          <p14:tracePt t="13538" x="10868025" y="4519613"/>
          <p14:tracePt t="13545" x="10848975" y="4511675"/>
          <p14:tracePt t="13552" x="10831513" y="4475163"/>
          <p14:tracePt t="13561" x="10804525" y="4456113"/>
          <p14:tracePt t="13565" x="10775950" y="4410075"/>
          <p14:tracePt t="13574" x="10758488" y="4365625"/>
          <p14:tracePt t="13582" x="10748963" y="4329113"/>
          <p14:tracePt t="13587" x="10731500" y="4292600"/>
          <p14:tracePt t="13595" x="10731500" y="4264025"/>
          <p14:tracePt t="13601" x="10731500" y="4237038"/>
          <p14:tracePt t="13609" x="10731500" y="4219575"/>
          <p14:tracePt t="13615" x="10731500" y="4200525"/>
          <p14:tracePt t="13622" x="10731500" y="4183063"/>
          <p14:tracePt t="13628" x="10731500" y="4164013"/>
          <p14:tracePt t="13636" x="10731500" y="4146550"/>
          <p14:tracePt t="13645" x="10739438" y="4146550"/>
          <p14:tracePt t="13649" x="10748963" y="4117975"/>
          <p14:tracePt t="13657" x="10758488" y="4110038"/>
          <p14:tracePt t="13663" x="10775950" y="4090988"/>
          <p14:tracePt t="13671" x="10795000" y="4073525"/>
          <p14:tracePt t="13678" x="10804525" y="4064000"/>
          <p14:tracePt t="13684" x="10812463" y="4064000"/>
          <p14:tracePt t="13693" x="10841038" y="4054475"/>
          <p14:tracePt t="13698" x="10858500" y="4044950"/>
          <p14:tracePt t="13706" x="10877550" y="4037013"/>
          <p14:tracePt t="13714" x="10904538" y="4037013"/>
          <p14:tracePt t="13720" x="10914063" y="4037013"/>
          <p14:tracePt t="13728" x="10931525" y="4027488"/>
          <p14:tracePt t="13733" x="10958513" y="4027488"/>
          <p14:tracePt t="13742" x="10977563" y="4027488"/>
          <p14:tracePt t="13748" x="10995025" y="4027488"/>
          <p14:tracePt t="13755" x="11014075" y="4027488"/>
          <p14:tracePt t="13761" x="11031538" y="4037013"/>
          <p14:tracePt t="13769" x="11050588" y="4044950"/>
          <p14:tracePt t="13776" x="11068050" y="4054475"/>
          <p14:tracePt t="13782" x="11087100" y="4073525"/>
          <p14:tracePt t="13790" x="11123613" y="4090988"/>
          <p14:tracePt t="13796" x="11133138" y="4110038"/>
          <p14:tracePt t="13804" x="11150600" y="4117975"/>
          <p14:tracePt t="13811" x="11160125" y="4137025"/>
          <p14:tracePt t="13817" x="11187113" y="4173538"/>
          <p14:tracePt t="13824" x="11196638" y="4200525"/>
          <p14:tracePt t="13831" x="11214100" y="4219575"/>
          <p14:tracePt t="13839" x="11223625" y="4246563"/>
          <p14:tracePt t="13845" x="11242675" y="4283075"/>
          <p14:tracePt t="13853" x="11250613" y="4310063"/>
          <p14:tracePt t="13861" x="11260138" y="4329113"/>
          <p14:tracePt t="13866" x="11260138" y="4346575"/>
          <p14:tracePt t="13873" x="11260138" y="4365625"/>
          <p14:tracePt t="13880" x="11269663" y="4383088"/>
          <p14:tracePt t="13887" x="11269663" y="4410075"/>
          <p14:tracePt t="13902" x="11269663" y="4429125"/>
          <p14:tracePt t="13908" x="11269663" y="4438650"/>
          <p14:tracePt t="13915" x="11269663" y="4446588"/>
          <p14:tracePt t="13922" x="11269663" y="4456113"/>
          <p14:tracePt t="13930" x="11260138" y="4465638"/>
          <p14:tracePt t="13944" x="11260138" y="4475163"/>
          <p14:tracePt t="13949" x="11250613" y="4483100"/>
          <p14:tracePt t="13964" x="11242675" y="4492625"/>
          <p14:tracePt t="13971" x="11233150" y="4492625"/>
          <p14:tracePt t="13984" x="11233150" y="4502150"/>
          <p14:tracePt t="13991" x="11223625" y="4502150"/>
          <p14:tracePt t="13998" x="11214100" y="4502150"/>
          <p14:tracePt t="14006" x="11206163" y="4502150"/>
          <p14:tracePt t="14013" x="11196638" y="4502150"/>
          <p14:tracePt t="14019" x="11177588" y="4502150"/>
          <p14:tracePt t="14028" x="11160125" y="4502150"/>
          <p14:tracePt t="14033" x="11141075" y="4502150"/>
          <p14:tracePt t="14041" x="11123613" y="4502150"/>
          <p14:tracePt t="14047" x="11104563" y="4492625"/>
          <p14:tracePt t="14054" x="11087100" y="4483100"/>
          <p14:tracePt t="14061" x="11068050" y="4465638"/>
          <p14:tracePt t="14069" x="11023600" y="4429125"/>
          <p14:tracePt t="14077" x="11004550" y="4410075"/>
          <p14:tracePt t="14083" x="10995025" y="4373563"/>
          <p14:tracePt t="14096" x="10968038" y="4319588"/>
          <p14:tracePt t="14104" x="10958513" y="4283075"/>
          <p14:tracePt t="14111" x="10958513" y="4246563"/>
          <p14:tracePt t="14117" x="10958513" y="4219575"/>
          <p14:tracePt t="14125" x="10958513" y="4191000"/>
          <p14:tracePt t="14132" x="10958513" y="4154488"/>
          <p14:tracePt t="14139" x="10958513" y="4127500"/>
          <p14:tracePt t="14145" x="10968038" y="4100513"/>
          <p14:tracePt t="14152" x="10977563" y="4081463"/>
          <p14:tracePt t="14160" x="10995025" y="4064000"/>
          <p14:tracePt t="14167" x="10995025" y="4054475"/>
          <p14:tracePt t="14174" x="11004550" y="4037013"/>
          <p14:tracePt t="14181" x="11014075" y="4017963"/>
          <p14:tracePt t="14187" x="11031538" y="4008438"/>
          <p14:tracePt t="14194" x="11050588" y="4000500"/>
          <p14:tracePt t="14201" x="11060113" y="3990975"/>
          <p14:tracePt t="14209" x="11077575" y="3981450"/>
          <p14:tracePt t="14218" x="11104563" y="3981450"/>
          <p14:tracePt t="14222" x="11123613" y="3971925"/>
          <p14:tracePt t="14229" x="11141075" y="3971925"/>
          <p14:tracePt t="14236" x="11160125" y="3971925"/>
          <p14:tracePt t="14244" x="11177588" y="3971925"/>
          <p14:tracePt t="14250" x="11196638" y="3971925"/>
          <p14:tracePt t="14257" x="11214100" y="3971925"/>
          <p14:tracePt t="14264" x="11223625" y="3971925"/>
          <p14:tracePt t="14271" x="11233150" y="3971925"/>
          <p14:tracePt t="14278" x="11242675" y="3971925"/>
          <p14:tracePt t="14286" x="11250613" y="3971925"/>
          <p14:tracePt t="14292" x="11260138" y="3981450"/>
          <p14:tracePt t="14300" x="11269663" y="3981450"/>
          <p14:tracePt t="14307" x="11279188" y="3981450"/>
          <p14:tracePt t="14320" x="11287125" y="3990975"/>
          <p14:tracePt t="14335" x="11296650" y="4000500"/>
          <p14:tracePt t="14342" x="11306175" y="4008438"/>
          <p14:tracePt t="14355" x="11315700" y="4017963"/>
          <p14:tracePt t="14361" x="11323638" y="4027488"/>
          <p14:tracePt t="14377" x="11323638" y="4037013"/>
          <p14:tracePt t="14397" x="11323638" y="4044950"/>
          <p14:tracePt t="14411" x="11323638" y="4054475"/>
          <p14:tracePt t="14425" x="11323638" y="4064000"/>
          <p14:tracePt t="14431" x="11323638" y="4073525"/>
          <p14:tracePt t="14775" x="11323638" y="4064000"/>
          <p14:tracePt t="14781" x="11287125" y="4037013"/>
          <p14:tracePt t="14788" x="11269663" y="4000500"/>
          <p14:tracePt t="14795" x="11233150" y="3954463"/>
          <p14:tracePt t="14803" x="11196638" y="3871913"/>
          <p14:tracePt t="14810" x="11104563" y="3752850"/>
          <p14:tracePt t="14816" x="11014075" y="3606800"/>
          <p14:tracePt t="14823" x="10950575" y="3516313"/>
          <p14:tracePt t="14830" x="10885488" y="3424238"/>
          <p14:tracePt t="14839" x="10848975" y="3360738"/>
          <p14:tracePt t="14844" x="10775950" y="3251200"/>
          <p14:tracePt t="14851" x="10721975" y="3187700"/>
          <p14:tracePt t="14860" x="10712450" y="3159125"/>
          <p14:tracePt t="14865" x="10666413" y="3095625"/>
          <p14:tracePt t="14873" x="10648950" y="3068638"/>
          <p14:tracePt t="14879" x="10612438" y="2995613"/>
          <p14:tracePt t="14887" x="10575925" y="2949575"/>
          <p14:tracePt t="14893" x="10547350" y="2886075"/>
          <p14:tracePt t="14900" x="10529888" y="2840038"/>
          <p14:tracePt t="14908" x="10520363" y="2794000"/>
          <p14:tracePt t="14913" x="10493375" y="2740025"/>
          <p14:tracePt t="14922" x="10474325" y="2703513"/>
          <p14:tracePt t="14927" x="10447338" y="2647950"/>
          <p14:tracePt t="14936" x="10420350" y="2584450"/>
          <p14:tracePt t="14943" x="10410825" y="2547938"/>
          <p14:tracePt t="14949" x="10393363" y="2484438"/>
          <p14:tracePt t="14956" x="10374313" y="2447925"/>
          <p14:tracePt t="14962" x="10364788" y="2382838"/>
          <p14:tracePt t="14969" x="10356850" y="2301875"/>
          <p14:tracePt t="14977" x="10328275" y="2255838"/>
          <p14:tracePt t="14984" x="10328275" y="2228850"/>
          <p14:tracePt t="14993" x="10320338" y="2200275"/>
          <p14:tracePt t="14998" x="10310813" y="2173288"/>
          <p14:tracePt t="15005" x="10310813" y="2136775"/>
          <p14:tracePt t="15020" x="10301288" y="2109788"/>
          <p14:tracePt t="15029" x="10301288" y="2073275"/>
          <p14:tracePt t="15033" x="10291763" y="2054225"/>
          <p14:tracePt t="15041" x="10291763" y="2046288"/>
          <p14:tracePt t="15048" x="10283825" y="2046288"/>
          <p14:tracePt t="15054" x="10283825" y="2027238"/>
          <p14:tracePt t="15061" x="10283825" y="2017713"/>
          <p14:tracePt t="15068" x="10274300" y="2000250"/>
          <p14:tracePt t="15084" x="10274300" y="1990725"/>
          <p14:tracePt t="15089" x="10274300" y="1981200"/>
          <p14:tracePt t="15104" x="10274300" y="1973263"/>
          <p14:tracePt t="15110" x="10274300" y="1963738"/>
          <p14:tracePt t="15118" x="10274300" y="1954213"/>
          <p14:tracePt t="15124" x="10274300" y="1944688"/>
          <p14:tracePt t="15131" x="10274300" y="1935163"/>
          <p14:tracePt t="15138" x="10274300" y="1927225"/>
          <p14:tracePt t="15152" x="10274300" y="1908175"/>
          <p14:tracePt t="15166" x="10274300" y="1898650"/>
          <p14:tracePt t="15180" x="10274300" y="1890713"/>
          <p14:tracePt t="15188" x="10274300" y="1881188"/>
          <p14:tracePt t="15201" x="10274300" y="1871663"/>
          <p14:tracePt t="15215" x="10274300" y="1862138"/>
          <p14:tracePt t="15229" x="10274300" y="1854200"/>
          <p14:tracePt t="15243" x="10274300" y="1844675"/>
          <p14:tracePt t="15250" x="10274300" y="1835150"/>
          <p14:tracePt t="15270" x="10274300" y="1825625"/>
          <p14:tracePt t="15298" x="10274300" y="1817688"/>
          <p14:tracePt t="15515" x="10274300" y="1825625"/>
          <p14:tracePt t="15543" x="10274300" y="1835150"/>
          <p14:tracePt t="15549" x="10274300" y="1844675"/>
          <p14:tracePt t="15739" x="10274300" y="1835150"/>
          <p14:tracePt t="15751" x="10274300" y="1825625"/>
          <p14:tracePt t="15766" x="10274300" y="1817688"/>
          <p14:tracePt t="15773" x="10274300" y="1808163"/>
          <p14:tracePt t="15787" x="10274300" y="1798638"/>
          <p14:tracePt t="15794" x="10274300" y="1789113"/>
          <p14:tracePt t="15802" x="10283825" y="1781175"/>
          <p14:tracePt t="15809" x="10291763" y="1771650"/>
          <p14:tracePt t="15815" x="10301288" y="1762125"/>
          <p14:tracePt t="15822" x="10310813" y="1762125"/>
          <p14:tracePt t="15829" x="10320338" y="1762125"/>
          <p14:tracePt t="15837" x="10347325" y="1762125"/>
          <p14:tracePt t="15842" x="10374313" y="1762125"/>
          <p14:tracePt t="15850" x="10393363" y="1762125"/>
          <p14:tracePt t="15857" x="10429875" y="1771650"/>
          <p14:tracePt t="15864" x="10447338" y="1798638"/>
          <p14:tracePt t="15870" x="10466388" y="1808163"/>
          <p14:tracePt t="15877" x="10483850" y="1817688"/>
          <p14:tracePt t="15885" x="10502900" y="1835150"/>
          <p14:tracePt t="15894" x="10510838" y="1854200"/>
          <p14:tracePt t="15899" x="10529888" y="1862138"/>
          <p14:tracePt t="15905" x="10547350" y="1881188"/>
          <p14:tracePt t="15912" x="10575925" y="1908175"/>
          <p14:tracePt t="15919" x="10575925" y="1927225"/>
          <p14:tracePt t="15926" x="10593388" y="1944688"/>
          <p14:tracePt t="15935" x="10602913" y="1954213"/>
          <p14:tracePt t="15942" x="10602913" y="1973263"/>
          <p14:tracePt t="15947" x="10602913" y="1981200"/>
          <p14:tracePt t="15953" x="10602913" y="2000250"/>
          <p14:tracePt t="15961" x="10602913" y="2009775"/>
          <p14:tracePt t="15968" x="10602913" y="2017713"/>
          <p14:tracePt t="15975" x="10602913" y="2027238"/>
          <p14:tracePt t="15983" x="10602913" y="2036763"/>
          <p14:tracePt t="15990" x="10602913" y="2046288"/>
          <p14:tracePt t="16010" x="10602913" y="2054225"/>
          <p14:tracePt t="16017" x="10602913" y="2073275"/>
          <p14:tracePt t="16032" x="10593388" y="2073275"/>
          <p14:tracePt t="16046" x="10585450" y="2082800"/>
          <p14:tracePt t="16073" x="10575925" y="2082800"/>
          <p14:tracePt t="16080" x="10566400" y="2082800"/>
          <p14:tracePt t="16379" x="10566400" y="2100263"/>
          <p14:tracePt t="16386" x="10575925" y="2109788"/>
          <p14:tracePt t="16392" x="10585450" y="2146300"/>
          <p14:tracePt t="16400" x="10593388" y="2173288"/>
          <p14:tracePt t="16408" x="10621963" y="2219325"/>
          <p14:tracePt t="16415" x="10694988" y="2365375"/>
          <p14:tracePt t="16421" x="10758488" y="2501900"/>
          <p14:tracePt t="16428" x="10812463" y="2638425"/>
          <p14:tracePt t="16436" x="10895013" y="2784475"/>
          <p14:tracePt t="16442" x="10995025" y="3041650"/>
          <p14:tracePt t="16449" x="11114088" y="3278188"/>
          <p14:tracePt t="16456" x="11169650" y="3451225"/>
          <p14:tracePt t="16463" x="11233150" y="3560763"/>
          <p14:tracePt t="16471" x="11250613" y="3625850"/>
          <p14:tracePt t="16477" x="11279188" y="3670300"/>
          <p14:tracePt t="16485" x="11315700" y="3735388"/>
          <p14:tracePt t="16491" x="11342688" y="3798888"/>
          <p14:tracePt t="16498" x="11360150" y="3825875"/>
          <p14:tracePt t="16505" x="11398250" y="3871913"/>
          <p14:tracePt t="16511" x="11415713" y="3935413"/>
          <p14:tracePt t="16519" x="11434763" y="3963988"/>
          <p14:tracePt t="16525" x="11452225" y="4027488"/>
          <p14:tracePt t="16533" x="11479213" y="4081463"/>
          <p14:tracePt t="16541" x="11498263" y="4127500"/>
          <p14:tracePt t="16547" x="11507788" y="4173538"/>
          <p14:tracePt t="16554" x="11534775" y="4200525"/>
          <p14:tracePt t="16560" x="11544300" y="4219575"/>
          <p14:tracePt t="16568" x="11544300" y="4227513"/>
          <p14:tracePt t="16575" x="11552238" y="4256088"/>
          <p14:tracePt t="16582" x="11561763" y="4273550"/>
          <p14:tracePt t="16589" x="11571288" y="4292600"/>
          <p14:tracePt t="16596" x="11571288" y="4300538"/>
          <p14:tracePt t="16604" x="11571288" y="4310063"/>
          <p14:tracePt t="16616" x="11571288" y="4329113"/>
          <p14:tracePt t="16638" x="11571288" y="4337050"/>
          <p14:tracePt t="16644" x="11571288" y="4346575"/>
          <p14:tracePt t="16668" x="11571288" y="4356100"/>
          <p14:tracePt t="16673" x="11571288" y="4365625"/>
          <p14:tracePt t="16687" x="11571288" y="4373563"/>
          <p14:tracePt t="16693" x="11571288" y="4383088"/>
          <p14:tracePt t="16708" x="11571288" y="4392613"/>
          <p14:tracePt t="16715" x="11571288" y="4402138"/>
          <p14:tracePt t="16736" x="11571288" y="4419600"/>
          <p14:tracePt t="16750" x="11571288" y="4438650"/>
          <p14:tracePt t="16765" x="11561763" y="4446588"/>
          <p14:tracePt t="16770" x="11552238" y="4456113"/>
          <p14:tracePt t="16778" x="11552238" y="4465638"/>
          <p14:tracePt t="16785" x="11544300" y="4483100"/>
          <p14:tracePt t="16792" x="11534775" y="4483100"/>
          <p14:tracePt t="16800" x="11525250" y="4492625"/>
          <p14:tracePt t="16806" x="11515725" y="4502150"/>
          <p14:tracePt t="16812" x="11498263" y="4502150"/>
          <p14:tracePt t="16819" x="11479213" y="4511675"/>
          <p14:tracePt t="16828" x="11479213" y="4519613"/>
          <p14:tracePt t="16834" x="11461750" y="4529138"/>
          <p14:tracePt t="16842" x="11442700" y="4538663"/>
          <p14:tracePt t="16847" x="11434763" y="4548188"/>
          <p14:tracePt t="16854" x="11415713" y="4548188"/>
          <p14:tracePt t="16862" x="11388725" y="4548188"/>
          <p14:tracePt t="16868" x="11369675" y="4565650"/>
          <p14:tracePt t="16875" x="11333163" y="4565650"/>
          <p14:tracePt t="16882" x="11306175" y="4575175"/>
          <p14:tracePt t="16889" x="11279188" y="4575175"/>
          <p14:tracePt t="16897" x="11250613" y="4575175"/>
          <p14:tracePt t="16903" x="11214100" y="4575175"/>
          <p14:tracePt t="16910" x="11177588" y="4575175"/>
          <p14:tracePt t="16917" x="11150600" y="4575175"/>
          <p14:tracePt t="16925" x="11114088" y="4565650"/>
          <p14:tracePt t="16932" x="11087100" y="4556125"/>
          <p14:tracePt t="16938" x="11060113" y="4548188"/>
          <p14:tracePt t="16944" x="11023600" y="4529138"/>
          <p14:tracePt t="16951" x="11004550" y="4519613"/>
          <p14:tracePt t="16959" x="10987088" y="4492625"/>
          <p14:tracePt t="16966" x="10968038" y="4475163"/>
          <p14:tracePt t="16973" x="10950575" y="4446588"/>
          <p14:tracePt t="16979" x="10931525" y="4429125"/>
          <p14:tracePt t="16986" x="10904538" y="4410075"/>
          <p14:tracePt t="16995" x="10895013" y="4392613"/>
          <p14:tracePt t="17001" x="10885488" y="4373563"/>
          <p14:tracePt t="17008" x="10868025" y="4337050"/>
          <p14:tracePt t="17014" x="10868025" y="4319588"/>
          <p14:tracePt t="17021" x="10858500" y="4292600"/>
          <p14:tracePt t="17029" x="10858500" y="4283075"/>
          <p14:tracePt t="17035" x="10848975" y="4264025"/>
          <p14:tracePt t="17045" x="10848975" y="4237038"/>
          <p14:tracePt t="17049" x="10848975" y="4227513"/>
          <p14:tracePt t="17058" x="10848975" y="4219575"/>
          <p14:tracePt t="17064" x="10848975" y="4200525"/>
          <p14:tracePt t="17070" x="10848975" y="4173538"/>
          <p14:tracePt t="17077" x="10858500" y="4173538"/>
          <p14:tracePt t="17084" x="10858500" y="4154488"/>
          <p14:tracePt t="17091" x="10858500" y="4146550"/>
          <p14:tracePt t="17099" x="10868025" y="4127500"/>
          <p14:tracePt t="17105" x="10877550" y="4127500"/>
          <p14:tracePt t="17112" x="10885488" y="4117975"/>
          <p14:tracePt t="17127" x="10904538" y="4110038"/>
          <p14:tracePt t="17133" x="10914063" y="4110038"/>
          <p14:tracePt t="17141" x="10931525" y="4110038"/>
          <p14:tracePt t="17146" x="10950575" y="4110038"/>
          <p14:tracePt t="17154" x="10958513" y="4117975"/>
          <p14:tracePt t="17161" x="10977563" y="4127500"/>
          <p14:tracePt t="17168" x="11004550" y="4146550"/>
          <p14:tracePt t="17175" x="11041063" y="4173538"/>
          <p14:tracePt t="17182" x="11068050" y="4191000"/>
          <p14:tracePt t="17191" x="11087100" y="4210050"/>
          <p14:tracePt t="17197" x="11096625" y="4227513"/>
          <p14:tracePt t="17211" x="11123613" y="4256088"/>
          <p14:tracePt t="17219" x="11133138" y="4273550"/>
          <p14:tracePt t="17232" x="11141075" y="4292600"/>
          <p14:tracePt t="17238" x="11150600" y="4300538"/>
          <p14:tracePt t="17245" x="11160125" y="4300538"/>
          <p14:tracePt t="17252" x="11160125" y="4310063"/>
          <p14:tracePt t="17273" x="11169650" y="4319588"/>
          <p14:tracePt t="17280" x="11169650" y="4329113"/>
          <p14:tracePt t="17343" x="11169650" y="4319588"/>
          <p14:tracePt t="17349" x="11160125" y="4319588"/>
          <p14:tracePt t="17365" x="11150600" y="4310063"/>
          <p14:tracePt t="17371" x="11150600" y="4300538"/>
          <p14:tracePt t="17377" x="11141075" y="4300538"/>
          <p14:tracePt t="17385" x="11141075" y="4292600"/>
          <p14:tracePt t="17400" x="11141075" y="4283075"/>
          <p14:tracePt t="17761" x="11123613" y="4264025"/>
          <p14:tracePt t="17767" x="11104563" y="4227513"/>
          <p14:tracePt t="17774" x="11068050" y="4164013"/>
          <p14:tracePt t="17780" x="11041063" y="4100513"/>
          <p14:tracePt t="17788" x="10995025" y="4017963"/>
          <p14:tracePt t="17795" x="10941050" y="3898900"/>
          <p14:tracePt t="17801" x="10904538" y="3835400"/>
          <p14:tracePt t="17809" x="10848975" y="3716338"/>
          <p14:tracePt t="17816" x="10785475" y="3606800"/>
          <p14:tracePt t="17823" x="10758488" y="3524250"/>
          <p14:tracePt t="17830" x="10721975" y="3406775"/>
          <p14:tracePt t="17837" x="10694988" y="3333750"/>
          <p14:tracePt t="17843" x="10648950" y="3251200"/>
          <p14:tracePt t="17850" x="10629900" y="3187700"/>
          <p14:tracePt t="17856" x="10612438" y="3114675"/>
          <p14:tracePt t="17865" x="10585450" y="3049588"/>
          <p14:tracePt t="17872" x="10566400" y="2986088"/>
          <p14:tracePt t="17878" x="10556875" y="2940050"/>
          <p14:tracePt t="17885" x="10547350" y="2922588"/>
          <p14:tracePt t="17892" x="10529888" y="2894013"/>
          <p14:tracePt t="17900" x="10510838" y="2867025"/>
          <p14:tracePt t="17907" x="10510838" y="2820988"/>
          <p14:tracePt t="17912" x="10502900" y="2813050"/>
          <p14:tracePt t="17920" x="10483850" y="2803525"/>
          <p14:tracePt t="17928" x="10483850" y="2784475"/>
          <p14:tracePt t="17935" x="10474325" y="2767013"/>
          <p14:tracePt t="17941" x="10474325" y="2757488"/>
          <p14:tracePt t="17948" x="10474325" y="2747963"/>
          <p14:tracePt t="17958" x="10474325" y="2740025"/>
          <p14:tracePt t="17962" x="10466388" y="2730500"/>
          <p14:tracePt t="17969" x="10466388" y="2720975"/>
          <p14:tracePt t="17976" x="10466388" y="2711450"/>
          <p14:tracePt t="17984" x="10447338" y="2703513"/>
          <p14:tracePt t="17998" x="10447338" y="2693988"/>
          <p14:tracePt t="18005" x="10447338" y="2684463"/>
          <p14:tracePt t="18011" x="10437813" y="2674938"/>
          <p14:tracePt t="18018" x="10437813" y="2667000"/>
          <p14:tracePt t="18026" x="10437813" y="2657475"/>
          <p14:tracePt t="18032" x="10429875" y="2657475"/>
          <p14:tracePt t="18046" x="10420350" y="2657475"/>
          <p14:tracePt t="18069" x="10420350" y="2647950"/>
          <p14:tracePt t="18178" x="10410825" y="2647950"/>
          <p14:tracePt t="18193" x="10410825" y="2657475"/>
          <p14:tracePt t="18213" x="10410825" y="2667000"/>
          <p14:tracePt t="18223" x="10401300" y="2674938"/>
          <p14:tracePt t="18227" x="10401300" y="2684463"/>
          <p14:tracePt t="18242" x="10393363" y="2693988"/>
          <p14:tracePt t="18250" x="10383838" y="2693988"/>
          <p14:tracePt t="18258" x="10383838" y="2703513"/>
          <p14:tracePt t="18262" x="10374313" y="2703513"/>
          <p14:tracePt t="18270" x="10364788" y="2720975"/>
          <p14:tracePt t="18276" x="10356850" y="2730500"/>
          <p14:tracePt t="18285" x="10347325" y="2740025"/>
          <p14:tracePt t="18291" x="10347325" y="2747963"/>
          <p14:tracePt t="18297" x="10337800" y="2757488"/>
          <p14:tracePt t="18304" x="10328275" y="2767013"/>
          <p14:tracePt t="18310" x="10320338" y="2767013"/>
          <p14:tracePt t="18319" x="10310813" y="2776538"/>
          <p14:tracePt t="18326" x="10301288" y="2784475"/>
          <p14:tracePt t="18333" x="10291763" y="2784475"/>
          <p14:tracePt t="18340" x="10283825" y="2803525"/>
          <p14:tracePt t="18346" x="10264775" y="2813050"/>
          <p14:tracePt t="18353" x="10255250" y="2830513"/>
          <p14:tracePt t="18360" x="10237788" y="2840038"/>
          <p14:tracePt t="18367" x="10218738" y="2849563"/>
          <p14:tracePt t="18374" x="10210800" y="2867025"/>
          <p14:tracePt t="18383" x="10191750" y="2886075"/>
          <p14:tracePt t="18390" x="10182225" y="2894013"/>
          <p14:tracePt t="18395" x="10164763" y="2903538"/>
          <p14:tracePt t="18402" x="10145713" y="2913063"/>
          <p14:tracePt t="18408" x="10128250" y="2930525"/>
          <p14:tracePt t="18416" x="10118725" y="2940050"/>
          <p14:tracePt t="18424" x="10109200" y="2940050"/>
          <p14:tracePt t="18430" x="10082213" y="2959100"/>
          <p14:tracePt t="18444" x="10072688" y="2959100"/>
          <p14:tracePt t="18451" x="10055225" y="2968625"/>
          <p14:tracePt t="18457" x="10036175" y="2968625"/>
          <p14:tracePt t="18465" x="10028238" y="2976563"/>
          <p14:tracePt t="18472" x="10018713" y="2976563"/>
          <p14:tracePt t="18479" x="9999663" y="2976563"/>
          <p14:tracePt t="18493" x="9991725" y="2976563"/>
          <p14:tracePt t="18499" x="9982200" y="2976563"/>
          <p14:tracePt t="18507" x="9972675" y="2976563"/>
          <p14:tracePt t="18514" x="9963150" y="2976563"/>
          <p14:tracePt t="18535" x="9955213" y="2968625"/>
          <p14:tracePt t="18557" x="9955213" y="2959100"/>
          <p14:tracePt t="18577" x="9955213" y="2949575"/>
          <p14:tracePt t="18590" x="9955213" y="2940050"/>
          <p14:tracePt t="18597" x="9972675" y="2930525"/>
          <p14:tracePt t="18607" x="9982200" y="2922588"/>
          <p14:tracePt t="18612" x="9999663" y="2922588"/>
          <p14:tracePt t="18619" x="10028238" y="2913063"/>
          <p14:tracePt t="18625" x="10055225" y="2903538"/>
          <p14:tracePt t="18632" x="10091738" y="2876550"/>
          <p14:tracePt t="18640" x="10118725" y="2867025"/>
          <p14:tracePt t="18647" x="10174288" y="2849563"/>
          <p14:tracePt t="18653" x="10255250" y="2820988"/>
          <p14:tracePt t="18660" x="10310813" y="2813050"/>
          <p14:tracePt t="18668" x="10374313" y="2784475"/>
          <p14:tracePt t="18674" x="10420350" y="2776538"/>
          <p14:tracePt t="18682" x="10466388" y="2747963"/>
          <p14:tracePt t="18690" x="10502900" y="2740025"/>
          <p14:tracePt t="18694" x="10539413" y="2740025"/>
          <p14:tracePt t="18702" x="10556875" y="2740025"/>
          <p14:tracePt t="18709" x="10585450" y="2740025"/>
          <p14:tracePt t="18716" x="10621963" y="2740025"/>
          <p14:tracePt t="18723" x="10648950" y="2740025"/>
          <p14:tracePt t="18730" x="10658475" y="2740025"/>
          <p14:tracePt t="18737" x="10675938" y="2740025"/>
          <p14:tracePt t="18744" x="10702925" y="2747963"/>
          <p14:tracePt t="18751" x="10721975" y="2757488"/>
          <p14:tracePt t="18757" x="10748963" y="2776538"/>
          <p14:tracePt t="18765" x="10768013" y="2784475"/>
          <p14:tracePt t="18773" x="10785475" y="2803525"/>
          <p14:tracePt t="18779" x="10804525" y="2813050"/>
          <p14:tracePt t="18786" x="10821988" y="2849563"/>
          <p14:tracePt t="18793" x="10831513" y="2867025"/>
          <p14:tracePt t="18800" x="10848975" y="2886075"/>
          <p14:tracePt t="18806" x="10858500" y="2922588"/>
          <p14:tracePt t="18815" x="10868025" y="2949575"/>
          <p14:tracePt t="18821" x="10885488" y="2976563"/>
          <p14:tracePt t="18826" x="10885488" y="2995613"/>
          <p14:tracePt t="18835" x="10885488" y="3022600"/>
          <p14:tracePt t="18842" x="10885488" y="3041650"/>
          <p14:tracePt t="18849" x="10877550" y="3068638"/>
          <p14:tracePt t="18856" x="10868025" y="3095625"/>
          <p14:tracePt t="18862" x="10868025" y="3114675"/>
          <p14:tracePt t="18870" x="10848975" y="3132138"/>
          <p14:tracePt t="18876" x="10841038" y="3159125"/>
          <p14:tracePt t="18883" x="10831513" y="3178175"/>
          <p14:tracePt t="18890" x="10812463" y="3195638"/>
          <p14:tracePt t="18907" x="10768013" y="3224213"/>
          <p14:tracePt t="18912" x="10758488" y="3232150"/>
          <p14:tracePt t="18919" x="10739438" y="3232150"/>
          <p14:tracePt t="18926" x="10712450" y="3251200"/>
          <p14:tracePt t="18932" x="10675938" y="3260725"/>
          <p14:tracePt t="18940" x="10658475" y="3260725"/>
          <p14:tracePt t="18946" x="10602913" y="3287713"/>
          <p14:tracePt t="18954" x="10575925" y="3287713"/>
          <p14:tracePt t="18959" x="10529888" y="3297238"/>
          <p14:tracePt t="18967" x="10474325" y="3297238"/>
          <p14:tracePt t="18975" x="10437813" y="3297238"/>
          <p14:tracePt t="18981" x="10401300" y="3297238"/>
          <p14:tracePt t="18989" x="10374313" y="3297238"/>
          <p14:tracePt t="18995" x="10328275" y="3297238"/>
          <p14:tracePt t="19002" x="10301288" y="3297238"/>
          <p14:tracePt t="19009" x="10255250" y="3278188"/>
          <p14:tracePt t="19015" x="10218738" y="3268663"/>
          <p14:tracePt t="19022" x="10182225" y="3260725"/>
          <p14:tracePt t="19030" x="10164763" y="3260725"/>
          <p14:tracePt t="19038" x="10145713" y="3251200"/>
          <p14:tracePt t="19043" x="10118725" y="3241675"/>
          <p14:tracePt t="19050" x="10101263" y="3232150"/>
          <p14:tracePt t="19057" x="10082213" y="3224213"/>
          <p14:tracePt t="19065" x="10072688" y="3214688"/>
          <p14:tracePt t="19073" x="10064750" y="3195638"/>
          <p14:tracePt t="19078" x="10045700" y="3178175"/>
          <p14:tracePt t="19085" x="10028238" y="3159125"/>
          <p14:tracePt t="19093" x="10009188" y="3132138"/>
          <p14:tracePt t="19100" x="10009188" y="3114675"/>
          <p14:tracePt t="19106" x="9999663" y="3078163"/>
          <p14:tracePt t="19113" x="9991725" y="3049588"/>
          <p14:tracePt t="19120" x="9972675" y="3032125"/>
          <p14:tracePt t="19127" x="9972675" y="3013075"/>
          <p14:tracePt t="19135" x="9982200" y="2995613"/>
          <p14:tracePt t="19142" x="9982200" y="2959100"/>
          <p14:tracePt t="19148" x="9991725" y="2940050"/>
          <p14:tracePt t="19156" x="9999663" y="2903538"/>
          <p14:tracePt t="19162" x="9999663" y="2894013"/>
          <p14:tracePt t="19169" x="10018713" y="2876550"/>
          <p14:tracePt t="19176" x="10045700" y="2857500"/>
          <p14:tracePt t="19183" x="10064750" y="2840038"/>
          <p14:tracePt t="19190" x="10082213" y="2820988"/>
          <p14:tracePt t="19197" x="10101263" y="2813050"/>
          <p14:tracePt t="19206" x="10128250" y="2803525"/>
          <p14:tracePt t="19211" x="10155238" y="2794000"/>
          <p14:tracePt t="19217" x="10201275" y="2767013"/>
          <p14:tracePt t="19226" x="10228263" y="2767013"/>
          <p14:tracePt t="19232" x="10274300" y="2757488"/>
          <p14:tracePt t="19239" x="10320338" y="2757488"/>
          <p14:tracePt t="19246" x="10356850" y="2757488"/>
          <p14:tracePt t="19252" x="10383838" y="2757488"/>
          <p14:tracePt t="19260" x="10410825" y="2757488"/>
          <p14:tracePt t="19267" x="10447338" y="2757488"/>
          <p14:tracePt t="19274" x="10483850" y="2776538"/>
          <p14:tracePt t="19281" x="10502900" y="2776538"/>
          <p14:tracePt t="19289" x="10539413" y="2784475"/>
          <p14:tracePt t="19295" x="10566400" y="2794000"/>
          <p14:tracePt t="19302" x="10585450" y="2794000"/>
          <p14:tracePt t="19309" x="10602913" y="2803525"/>
          <p14:tracePt t="19316" x="10621963" y="2813050"/>
          <p14:tracePt t="19322" x="10639425" y="2830513"/>
          <p14:tracePt t="19330" x="10648950" y="2840038"/>
          <p14:tracePt t="19339" x="10666413" y="2857500"/>
          <p14:tracePt t="19343" x="10675938" y="2867025"/>
          <p14:tracePt t="19350" x="10694988" y="2876550"/>
          <p14:tracePt t="19357" x="10694988" y="2886075"/>
          <p14:tracePt t="19365" x="10702925" y="2903538"/>
          <p14:tracePt t="19372" x="10712450" y="2913063"/>
          <p14:tracePt t="19378" x="10721975" y="2930525"/>
          <p14:tracePt t="19385" x="10731500" y="2949575"/>
          <p14:tracePt t="19393" x="10739438" y="2968625"/>
          <p14:tracePt t="19401" x="10748963" y="2976563"/>
          <p14:tracePt t="19406" x="10748963" y="2995613"/>
          <p14:tracePt t="19414" x="10748963" y="3013075"/>
          <p14:tracePt t="19422" x="10758488" y="3013075"/>
          <p14:tracePt t="19428" x="10758488" y="3022600"/>
          <p14:tracePt t="19435" x="10758488" y="3041650"/>
          <p14:tracePt t="19441" x="10758488" y="3049588"/>
          <p14:tracePt t="19450" x="10758488" y="3068638"/>
          <p14:tracePt t="19463" x="10758488" y="3086100"/>
          <p14:tracePt t="19471" x="10758488" y="3095625"/>
          <p14:tracePt t="19483" x="10758488" y="3105150"/>
          <p14:tracePt t="19490" x="10758488" y="3114675"/>
          <p14:tracePt t="19498" x="10748963" y="3122613"/>
          <p14:tracePt t="19505" x="10739438" y="3132138"/>
          <p14:tracePt t="19511" x="10731500" y="3141663"/>
          <p14:tracePt t="19518" x="10731500" y="3151188"/>
          <p14:tracePt t="19525" x="10712450" y="3151188"/>
          <p14:tracePt t="19532" x="10694988" y="3178175"/>
          <p14:tracePt t="19539" x="10666413" y="3195638"/>
          <p14:tracePt t="19546" x="10648950" y="3205163"/>
          <p14:tracePt t="19552" x="10621963" y="3224213"/>
          <p14:tracePt t="19572" x="10585450" y="3241675"/>
          <p14:tracePt t="19574" x="10556875" y="3251200"/>
          <p14:tracePt t="19581" x="10520363" y="3260725"/>
          <p14:tracePt t="19589" x="10493375" y="3260725"/>
          <p14:tracePt t="19595" x="10466388" y="3268663"/>
          <p14:tracePt t="19602" x="10447338" y="3278188"/>
          <p14:tracePt t="19609" x="10420350" y="3278188"/>
          <p14:tracePt t="19615" x="10383838" y="3278188"/>
          <p14:tracePt t="19622" x="10364788" y="3278188"/>
          <p14:tracePt t="19630" x="10337800" y="3278188"/>
          <p14:tracePt t="19637" x="10320338" y="3278188"/>
          <p14:tracePt t="19643" x="10291763" y="3268663"/>
          <p14:tracePt t="19650" x="10264775" y="3260725"/>
          <p14:tracePt t="19658" x="10247313" y="3251200"/>
          <p14:tracePt t="19665" x="10218738" y="3232150"/>
          <p14:tracePt t="19672" x="10210800" y="3214688"/>
          <p14:tracePt t="19678" x="10174288" y="3187700"/>
          <p14:tracePt t="19685" x="10145713" y="3159125"/>
          <p14:tracePt t="19693" x="10137775" y="3141663"/>
          <p14:tracePt t="19700" x="10118725" y="3114675"/>
          <p14:tracePt t="19706" x="10101263" y="3068638"/>
          <p14:tracePt t="19713" x="10091738" y="3049588"/>
          <p14:tracePt t="19722" x="10064750" y="3022600"/>
          <p14:tracePt t="19728" x="10064750" y="2976563"/>
          <p14:tracePt t="19735" x="10055225" y="2949575"/>
          <p14:tracePt t="19742" x="10055225" y="2903538"/>
          <p14:tracePt t="19748" x="10055225" y="2886075"/>
          <p14:tracePt t="19756" x="10055225" y="2857500"/>
          <p14:tracePt t="19763" x="10055225" y="2840038"/>
          <p14:tracePt t="19769" x="10064750" y="2813050"/>
          <p14:tracePt t="19776" x="10072688" y="2803525"/>
          <p14:tracePt t="19783" x="10082213" y="2784475"/>
          <p14:tracePt t="19791" x="10091738" y="2767013"/>
          <p14:tracePt t="19798" x="10101263" y="2757488"/>
          <p14:tracePt t="19805" x="10128250" y="2747963"/>
          <p14:tracePt t="19811" x="10145713" y="2730500"/>
          <p14:tracePt t="19818" x="10164763" y="2720975"/>
          <p14:tracePt t="19825" x="10191750" y="2720975"/>
          <p14:tracePt t="19832" x="10210800" y="2711450"/>
          <p14:tracePt t="19839" x="10247313" y="2711450"/>
          <p14:tracePt t="19846" x="10283825" y="2703513"/>
          <p14:tracePt t="19853" x="10328275" y="2703513"/>
          <p14:tracePt t="19860" x="10347325" y="2703513"/>
          <p14:tracePt t="19868" x="10383838" y="2703513"/>
          <p14:tracePt t="19875" x="10401300" y="2703513"/>
          <p14:tracePt t="19881" x="10429875" y="2703513"/>
          <p14:tracePt t="19889" x="10447338" y="2703513"/>
          <p14:tracePt t="19905" x="10502900" y="2711450"/>
          <p14:tracePt t="19909" x="10520363" y="2720975"/>
          <p14:tracePt t="19916" x="10547350" y="2720975"/>
          <p14:tracePt t="19922" x="10556875" y="2730500"/>
          <p14:tracePt t="19930" x="10566400" y="2740025"/>
          <p14:tracePt t="19938" x="10585450" y="2740025"/>
          <p14:tracePt t="19943" x="10602913" y="2776538"/>
          <p14:tracePt t="19950" x="10621963" y="2794000"/>
          <p14:tracePt t="19958" x="10629900" y="2813050"/>
          <p14:tracePt t="19965" x="10639425" y="2820988"/>
          <p14:tracePt t="19971" x="10648950" y="2830513"/>
          <p14:tracePt t="19978" x="10648950" y="2849563"/>
          <p14:tracePt t="19992" x="10658475" y="2857500"/>
          <p14:tracePt t="20000" x="10658475" y="2867025"/>
          <p14:tracePt t="20006" x="10658475" y="2876550"/>
          <p14:tracePt t="20013" x="10658475" y="2886075"/>
          <p14:tracePt t="20021" x="10658475" y="2894013"/>
          <p14:tracePt t="20028" x="10658475" y="2903538"/>
          <p14:tracePt t="20049" x="10658475" y="2913063"/>
          <p14:tracePt t="20071" x="10658475" y="2922588"/>
          <p14:tracePt t="20077" x="10648950" y="2922588"/>
          <p14:tracePt t="20098" x="10639425" y="2922588"/>
          <p14:tracePt t="20112" x="10629900" y="2922588"/>
          <p14:tracePt t="20120" x="10621963" y="2922588"/>
          <p14:tracePt t="20148" x="10612438" y="2922588"/>
          <p14:tracePt t="20557" x="10629900" y="2949575"/>
          <p14:tracePt t="20562" x="10702925" y="3032125"/>
          <p14:tracePt t="20571" x="10758488" y="3105150"/>
          <p14:tracePt t="20577" x="10812463" y="3168650"/>
          <p14:tracePt t="20585" x="10877550" y="3232150"/>
          <p14:tracePt t="20592" x="10950575" y="3351213"/>
          <p14:tracePt t="20599" x="11023600" y="3451225"/>
          <p14:tracePt t="20605" x="11077575" y="3516313"/>
          <p14:tracePt t="20612" x="11114088" y="3579813"/>
          <p14:tracePt t="20621" x="11133138" y="3616325"/>
          <p14:tracePt t="20627" x="11150600" y="3643313"/>
          <p14:tracePt t="20634" x="11160125" y="3670300"/>
          <p14:tracePt t="20640" x="11187113" y="3706813"/>
          <p14:tracePt t="20647" x="11196638" y="3735388"/>
          <p14:tracePt t="20655" x="11206163" y="3762375"/>
          <p14:tracePt t="20662" x="11214100" y="3771900"/>
          <p14:tracePt t="20669" x="11223625" y="3798888"/>
          <p14:tracePt t="20675" x="11233150" y="3825875"/>
          <p14:tracePt t="20683" x="11242675" y="3835400"/>
          <p14:tracePt t="20690" x="11250613" y="3852863"/>
          <p14:tracePt t="20695" x="11250613" y="3881438"/>
          <p14:tracePt t="20704" x="11260138" y="3898900"/>
          <p14:tracePt t="20709" x="11269663" y="3935413"/>
          <p14:tracePt t="20717" x="11269663" y="3944938"/>
          <p14:tracePt t="20725" x="11269663" y="3963988"/>
          <p14:tracePt t="20732" x="11269663" y="4000500"/>
          <p14:tracePt t="20737" x="11279188" y="4027488"/>
          <p14:tracePt t="20745" x="11279188" y="4037013"/>
          <p14:tracePt t="20753" x="11279188" y="4054475"/>
          <p14:tracePt t="20767" x="11279188" y="4073525"/>
          <p14:tracePt t="20772" x="11279188" y="4081463"/>
          <p14:tracePt t="20782" x="11279188" y="4100513"/>
          <p14:tracePt t="20794" x="11279188" y="4117975"/>
          <p14:tracePt t="20802" x="11279188" y="4127500"/>
          <p14:tracePt t="20808" x="11269663" y="4137025"/>
          <p14:tracePt t="20822" x="11260138" y="4146550"/>
          <p14:tracePt t="20829" x="11260138" y="4164013"/>
          <p14:tracePt t="20843" x="11250613" y="4173538"/>
          <p14:tracePt t="20850" x="11250613" y="4183063"/>
          <p14:tracePt t="20857" x="11250613" y="4191000"/>
          <p14:tracePt t="20864" x="11250613" y="4200525"/>
          <p14:tracePt t="20871" x="11242675" y="4200525"/>
          <p14:tracePt t="20877" x="11242675" y="4210050"/>
          <p14:tracePt t="20885" x="11242675" y="4219575"/>
          <p14:tracePt t="20892" x="11242675" y="4227513"/>
          <p14:tracePt t="20899" x="11242675" y="4237038"/>
          <p14:tracePt t="20906" x="11233150" y="4246563"/>
          <p14:tracePt t="20913" x="11233150" y="4256088"/>
          <p14:tracePt t="20921" x="11223625" y="4256088"/>
          <p14:tracePt t="20927" x="11223625" y="4264025"/>
          <p14:tracePt t="20934" x="11214100" y="4264025"/>
          <p14:tracePt t="20941" x="11214100" y="4283075"/>
          <p14:tracePt t="20948" x="11206163" y="4292600"/>
          <p14:tracePt t="20955" x="11206163" y="4300538"/>
          <p14:tracePt t="20962" x="11196638" y="4300538"/>
          <p14:tracePt t="20969" x="11196638" y="4310063"/>
          <p14:tracePt t="20975" x="11187113" y="4319588"/>
          <p14:tracePt t="20991" x="11187113" y="4329113"/>
          <p14:tracePt t="20997" x="11187113" y="4337050"/>
          <p14:tracePt t="21005" x="11177588" y="4337050"/>
          <p14:tracePt t="21010" x="11177588" y="4346575"/>
          <p14:tracePt t="21019" x="11177588" y="4356100"/>
          <p14:tracePt t="21025" x="11169650" y="4356100"/>
          <p14:tracePt t="21038" x="11169650" y="4373563"/>
          <p14:tracePt t="21045" x="11160125" y="4373563"/>
          <p14:tracePt t="21060" x="11150600" y="4373563"/>
          <p14:tracePt t="21067" x="11150600" y="4383088"/>
          <p14:tracePt t="21074" x="11150600" y="4392613"/>
          <p14:tracePt t="21082" x="11141075" y="4402138"/>
          <p14:tracePt t="21130" x="11133138" y="4402138"/>
          <p14:tracePt t="21144" x="11123613" y="4402138"/>
          <p14:tracePt t="21171" x="11114088" y="4402138"/>
          <p14:tracePt t="21199" x="11104563" y="4402138"/>
          <p14:tracePt t="21227" x="11096625" y="4402138"/>
          <p14:tracePt t="21255" x="11087100" y="4402138"/>
          <p14:tracePt t="21319" x="11077575" y="4402138"/>
          <p14:tracePt t="21381" x="11068050" y="4402138"/>
          <p14:tracePt t="21491" x="11060113" y="4402138"/>
          <p14:tracePt t="21639" x="11050588" y="4402138"/>
          <p14:tracePt t="21652" x="11041063" y="4402138"/>
          <p14:tracePt t="21681" x="11031538" y="4402138"/>
          <p14:tracePt t="21702" x="11023600" y="4402138"/>
          <p14:tracePt t="21716" x="11014075" y="4402138"/>
          <p14:tracePt t="21730" x="11004550" y="4402138"/>
          <p14:tracePt t="21737" x="10995025" y="4402138"/>
          <p14:tracePt t="21744" x="10995025" y="4392613"/>
          <p14:tracePt t="21750" x="10995025" y="4383088"/>
          <p14:tracePt t="21757" x="10987088" y="4383088"/>
          <p14:tracePt t="21771" x="10977563" y="4383088"/>
          <p14:tracePt t="21793" x="10968038" y="4383088"/>
          <p14:tracePt t="21801" x="10968038" y="4373563"/>
          <p14:tracePt t="21807" x="10968038" y="4365625"/>
          <p14:tracePt t="21821" x="10968038" y="4356100"/>
          <p14:tracePt t="21827" x="10968038" y="4346575"/>
          <p14:tracePt t="21835" x="10958513" y="4337050"/>
          <p14:tracePt t="21848" x="10958513" y="4329113"/>
          <p14:tracePt t="21855" x="10950575" y="4329113"/>
          <p14:tracePt t="21863" x="10950575" y="4319588"/>
          <p14:tracePt t="21871" x="10950575" y="4310063"/>
          <p14:tracePt t="21876" x="10941050" y="4300538"/>
          <p14:tracePt t="21882" x="10941050" y="4292600"/>
          <p14:tracePt t="21890" x="10941050" y="4273550"/>
          <p14:tracePt t="21905" x="10941050" y="4256088"/>
          <p14:tracePt t="21911" x="10941050" y="4246563"/>
          <p14:tracePt t="21919" x="10941050" y="4237038"/>
          <p14:tracePt t="21925" x="10941050" y="4219575"/>
          <p14:tracePt t="21933" x="10941050" y="4200525"/>
          <p14:tracePt t="21939" x="10941050" y="4183063"/>
          <p14:tracePt t="21948" x="10950575" y="4164013"/>
          <p14:tracePt t="21960" x="10950575" y="4137025"/>
          <p14:tracePt t="21966" x="10950575" y="4127500"/>
          <p14:tracePt t="21973" x="10958513" y="4117975"/>
          <p14:tracePt t="21982" x="10958513" y="4100513"/>
          <p14:tracePt t="21988" x="10968038" y="4090988"/>
          <p14:tracePt t="21995" x="10977563" y="4073525"/>
          <p14:tracePt t="22004" x="10977563" y="4064000"/>
          <p14:tracePt t="22008" x="10977563" y="4054475"/>
          <p14:tracePt t="22016" x="10987088" y="4037013"/>
          <p14:tracePt t="22024" x="10987088" y="4027488"/>
          <p14:tracePt t="22030" x="10995025" y="4027488"/>
          <p14:tracePt t="22037" x="11004550" y="4017963"/>
          <p14:tracePt t="22044" x="11004550" y="4000500"/>
          <p14:tracePt t="22051" x="11023600" y="4000500"/>
          <p14:tracePt t="22058" x="11023600" y="3990975"/>
          <p14:tracePt t="22065" x="11023600" y="3981450"/>
          <p14:tracePt t="22072" x="11031538" y="3971925"/>
          <p14:tracePt t="22078" x="11041063" y="3963988"/>
          <p14:tracePt t="22095" x="11050588" y="3963988"/>
          <p14:tracePt t="22100" x="11060113" y="3954463"/>
          <p14:tracePt t="22108" x="11068050" y="3944938"/>
          <p14:tracePt t="22113" x="11087100" y="3935413"/>
          <p14:tracePt t="22120" x="11096625" y="3935413"/>
          <p14:tracePt t="22128" x="11104563" y="3935413"/>
          <p14:tracePt t="22134" x="11114088" y="3935413"/>
          <p14:tracePt t="22142" x="11123613" y="3935413"/>
          <p14:tracePt t="22148" x="11133138" y="3935413"/>
          <p14:tracePt t="22156" x="11150600" y="3935413"/>
          <p14:tracePt t="22164" x="11160125" y="3935413"/>
          <p14:tracePt t="22170" x="11169650" y="3935413"/>
          <p14:tracePt t="22176" x="11177588" y="3935413"/>
          <p14:tracePt t="22183" x="11187113" y="3935413"/>
          <p14:tracePt t="22190" x="11196638" y="3935413"/>
          <p14:tracePt t="22197" x="11206163" y="3935413"/>
          <p14:tracePt t="22204" x="11223625" y="3944938"/>
          <p14:tracePt t="22211" x="11233150" y="3944938"/>
          <p14:tracePt t="22221" x="11242675" y="3944938"/>
          <p14:tracePt t="22226" x="11250613" y="3944938"/>
          <p14:tracePt t="22233" x="11269663" y="3954463"/>
          <p14:tracePt t="22239" x="11279188" y="3963988"/>
          <p14:tracePt t="22247" x="11296650" y="3971925"/>
          <p14:tracePt t="22254" x="11306175" y="3981450"/>
          <p14:tracePt t="22260" x="11315700" y="3990975"/>
          <p14:tracePt t="22268" x="11342688" y="4000500"/>
          <p14:tracePt t="22274" x="11342688" y="4017963"/>
          <p14:tracePt t="22281" x="11352213" y="4017963"/>
          <p14:tracePt t="22288" x="11360150" y="4037013"/>
          <p14:tracePt t="22295" x="11388725" y="4054475"/>
          <p14:tracePt t="22303" x="11415713" y="4081463"/>
          <p14:tracePt t="22308" x="11425238" y="4110038"/>
          <p14:tracePt t="22316" x="11434763" y="4110038"/>
          <p14:tracePt t="22323" x="11452225" y="4127500"/>
          <p14:tracePt t="22330" x="11461750" y="4146550"/>
          <p14:tracePt t="22338" x="11471275" y="4183063"/>
          <p14:tracePt t="22344" x="11479213" y="4183063"/>
          <p14:tracePt t="22351" x="11488738" y="4210050"/>
          <p14:tracePt t="22358" x="11498263" y="4227513"/>
          <p14:tracePt t="22365" x="11498263" y="4246563"/>
          <p14:tracePt t="22371" x="11507788" y="4283075"/>
          <p14:tracePt t="22379" x="11515725" y="4310063"/>
          <p14:tracePt t="22387" x="11525250" y="4329113"/>
          <p14:tracePt t="22395" x="11525250" y="4346575"/>
          <p14:tracePt t="22399" x="11525250" y="4373563"/>
          <p14:tracePt t="22406" x="11525250" y="4383088"/>
          <p14:tracePt t="22413" x="11525250" y="4402138"/>
          <p14:tracePt t="22420" x="11525250" y="4419600"/>
          <p14:tracePt t="22428" x="11525250" y="4429125"/>
          <p14:tracePt t="22436" x="11515725" y="4438650"/>
          <p14:tracePt t="22442" x="11515725" y="4446588"/>
          <p14:tracePt t="22448" x="11515725" y="4456113"/>
          <p14:tracePt t="22456" x="11507788" y="4465638"/>
          <p14:tracePt t="22462" x="11507788" y="4475163"/>
          <p14:tracePt t="22470" x="11498263" y="4483100"/>
          <p14:tracePt t="22477" x="11488738" y="4483100"/>
          <p14:tracePt t="22483" x="11479213" y="4492625"/>
          <p14:tracePt t="22491" x="11471275" y="4492625"/>
          <p14:tracePt t="22497" x="11461750" y="4492625"/>
          <p14:tracePt t="22505" x="11442700" y="4502150"/>
          <p14:tracePt t="22519" x="11425238" y="4502150"/>
          <p14:tracePt t="22526" x="11415713" y="4502150"/>
          <p14:tracePt t="22531" x="11398250" y="4502150"/>
          <p14:tracePt t="22539" x="11388725" y="4502150"/>
          <p14:tracePt t="22545" x="11369675" y="4502150"/>
          <p14:tracePt t="22553" x="11352213" y="4492625"/>
          <p14:tracePt t="22569" x="11333163" y="4475163"/>
          <p14:tracePt t="22573" x="11306175" y="4456113"/>
          <p14:tracePt t="22581" x="11296650" y="4456113"/>
          <p14:tracePt t="22589" x="11279188" y="4438650"/>
          <p14:tracePt t="22594" x="11260138" y="4429125"/>
          <p14:tracePt t="22602" x="11242675" y="4419600"/>
          <p14:tracePt t="22608" x="11233150" y="4392613"/>
          <p14:tracePt t="22616" x="11214100" y="4383088"/>
          <p14:tracePt t="22630" x="11187113" y="4356100"/>
          <p14:tracePt t="22636" x="11177588" y="4337050"/>
          <p14:tracePt t="22643" x="11160125" y="4319588"/>
          <p14:tracePt t="22653" x="11141075" y="4310063"/>
          <p14:tracePt t="22658" x="11141075" y="4292600"/>
          <p14:tracePt t="22665" x="11104563" y="4256088"/>
          <p14:tracePt t="22679" x="11096625" y="4237038"/>
          <p14:tracePt t="22690" x="11087100" y="4219575"/>
          <p14:tracePt t="22692" x="11087100" y="4200525"/>
          <p14:tracePt t="22700" x="11077575" y="4183063"/>
          <p14:tracePt t="22708" x="11077575" y="4164013"/>
          <p14:tracePt t="22714" x="11077575" y="4154488"/>
          <p14:tracePt t="22721" x="11077575" y="4146550"/>
          <p14:tracePt t="22728" x="11077575" y="4117975"/>
          <p14:tracePt t="22737" x="11077575" y="4110038"/>
          <p14:tracePt t="22741" x="11077575" y="4100513"/>
          <p14:tracePt t="22749" x="11077575" y="4090988"/>
          <p14:tracePt t="22755" x="11077575" y="4081463"/>
          <p14:tracePt t="22763" x="11087100" y="4064000"/>
          <p14:tracePt t="22770" x="11096625" y="4054475"/>
          <p14:tracePt t="22777" x="11096625" y="4044950"/>
          <p14:tracePt t="22786" x="11104563" y="4044950"/>
          <p14:tracePt t="22790" x="11123613" y="4027488"/>
          <p14:tracePt t="22798" x="11141075" y="4017963"/>
          <p14:tracePt t="22804" x="11150600" y="4008438"/>
          <p14:tracePt t="22812" x="11160125" y="4000500"/>
          <p14:tracePt t="22820" x="11169650" y="4000500"/>
          <p14:tracePt t="22825" x="11187113" y="4000500"/>
          <p14:tracePt t="22833" x="11214100" y="3981450"/>
          <p14:tracePt t="22839" x="11250613" y="3981450"/>
          <p14:tracePt t="22848" x="11279188" y="3971925"/>
          <p14:tracePt t="22854" x="11296650" y="3971925"/>
          <p14:tracePt t="22860" x="11315700" y="3971925"/>
          <p14:tracePt t="22868" x="11333163" y="3971925"/>
          <p14:tracePt t="22875" x="11360150" y="3971925"/>
          <p14:tracePt t="22882" x="11379200" y="3971925"/>
          <p14:tracePt t="22904" x="11442700" y="4008438"/>
          <p14:tracePt t="22909" x="11461750" y="4027488"/>
          <p14:tracePt t="22918" x="11471275" y="4037013"/>
          <p14:tracePt t="22923" x="11488738" y="4044950"/>
          <p14:tracePt t="22929" x="11498263" y="4064000"/>
          <p14:tracePt t="22936" x="11515725" y="4081463"/>
          <p14:tracePt t="22943" x="11525250" y="4110038"/>
          <p14:tracePt t="22952" x="11525250" y="4117975"/>
          <p14:tracePt t="22957" x="11534775" y="4137025"/>
          <p14:tracePt t="22965" x="11544300" y="4154488"/>
          <p14:tracePt t="22971" x="11552238" y="4173538"/>
          <p14:tracePt t="22978" x="11552238" y="4191000"/>
          <p14:tracePt t="22987" x="11552238" y="4200525"/>
          <p14:tracePt t="22992" x="11552238" y="4219575"/>
          <p14:tracePt t="22999" x="11552238" y="4237038"/>
          <p14:tracePt t="23006" x="11552238" y="4246563"/>
          <p14:tracePt t="23013" x="11561763" y="4264025"/>
          <p14:tracePt t="23027" x="11552238" y="4283075"/>
          <p14:tracePt t="23035" x="11544300" y="4292600"/>
          <p14:tracePt t="23041" x="11534775" y="4310063"/>
          <p14:tracePt t="23050" x="11525250" y="4329113"/>
          <p14:tracePt t="23056" x="11515725" y="4337050"/>
          <p14:tracePt t="23062" x="11515725" y="4346575"/>
          <p14:tracePt t="23069" x="11498263" y="4346575"/>
          <p14:tracePt t="23077" x="11488738" y="4356100"/>
          <p14:tracePt t="23085" x="11471275" y="4365625"/>
          <p14:tracePt t="23091" x="11471275" y="4373563"/>
          <p14:tracePt t="23098" x="11452225" y="4373563"/>
          <p14:tracePt t="23104" x="11442700" y="4373563"/>
          <p14:tracePt t="23111" x="11425238" y="4373563"/>
          <p14:tracePt t="23118" x="11415713" y="4373563"/>
          <p14:tracePt t="23127" x="11388725" y="4373563"/>
          <p14:tracePt t="23134" x="11369675" y="4365625"/>
          <p14:tracePt t="23140" x="11342688" y="4346575"/>
          <p14:tracePt t="23147" x="11323638" y="4329113"/>
          <p14:tracePt t="23155" x="11315700" y="4319588"/>
          <p14:tracePt t="23161" x="11306175" y="4300538"/>
          <p14:tracePt t="23168" x="11296650" y="4283075"/>
          <p14:tracePt t="23175" x="11279188" y="4256088"/>
          <p14:tracePt t="23183" x="11269663" y="4246563"/>
          <p14:tracePt t="23189" x="11260138" y="4219575"/>
          <p14:tracePt t="23196" x="11250613" y="4183063"/>
          <p14:tracePt t="23203" x="11242675" y="4164013"/>
          <p14:tracePt t="23209" x="11242675" y="4137025"/>
          <p14:tracePt t="23219" x="11242675" y="4117975"/>
          <p14:tracePt t="23223" x="11242675" y="4100513"/>
          <p14:tracePt t="23237" x="11242675" y="4081463"/>
          <p14:tracePt t="23245" x="11242675" y="4073525"/>
          <p14:tracePt t="23252" x="11242675" y="4064000"/>
          <p14:tracePt t="23259" x="11242675" y="4054475"/>
          <p14:tracePt t="23265" x="11242675" y="4044950"/>
          <p14:tracePt t="23272" x="11250613" y="4037013"/>
          <p14:tracePt t="23280" x="11250613" y="4027488"/>
          <p14:tracePt t="23288" x="11269663" y="4027488"/>
          <p14:tracePt t="23294" x="11279188" y="4027488"/>
          <p14:tracePt t="23299" x="11287125" y="4017963"/>
          <p14:tracePt t="23307" x="11296650" y="4008438"/>
          <p14:tracePt t="23315" x="11306175" y="4000500"/>
          <p14:tracePt t="23322" x="11315700" y="4000500"/>
          <p14:tracePt t="23328" x="11323638" y="4000500"/>
          <p14:tracePt t="23336" x="11333163" y="4000500"/>
          <p14:tracePt t="23342" x="11352213" y="4000500"/>
          <p14:tracePt t="23355" x="11369675" y="4008438"/>
          <p14:tracePt t="23364" x="11388725" y="4017963"/>
          <p14:tracePt t="23369" x="11398250" y="4027488"/>
          <p14:tracePt t="23377" x="11406188" y="4044950"/>
          <p14:tracePt t="23386" x="11415713" y="4044950"/>
          <p14:tracePt t="23391" x="11415713" y="4054475"/>
          <p14:tracePt t="23398" x="11425238" y="4064000"/>
          <p14:tracePt t="23404" x="11425238" y="4073525"/>
          <p14:tracePt t="23412" x="11425238" y="4081463"/>
          <p14:tracePt t="23419" x="11434763" y="4090988"/>
          <p14:tracePt t="23426" x="11434763" y="4100513"/>
          <p14:tracePt t="23447" x="11434763" y="4110038"/>
          <p14:tracePt t="23453" x="11434763" y="4117975"/>
          <p14:tracePt t="23469" x="11442700" y="4127500"/>
          <p14:tracePt t="23840" x="11442700" y="4200525"/>
          <p14:tracePt t="23846" x="11425238" y="4292600"/>
          <p14:tracePt t="23853" x="11398250" y="4429125"/>
          <p14:tracePt t="23860" x="11388725" y="4502150"/>
          <p14:tracePt t="23868" x="11360150" y="4584700"/>
          <p14:tracePt t="23875" x="11352213" y="4638675"/>
          <p14:tracePt t="23881" x="11323638" y="4738688"/>
          <p14:tracePt t="23889" x="11279188" y="4848225"/>
          <p14:tracePt t="23895" x="11250613" y="4930775"/>
          <p14:tracePt t="23901" x="11214100" y="5013325"/>
          <p14:tracePt t="23909" x="11196638" y="5059363"/>
          <p14:tracePt t="23916" x="11169650" y="5105400"/>
          <p14:tracePt t="23923" x="11150600" y="5132388"/>
          <p14:tracePt t="23931" x="11141075" y="5149850"/>
          <p14:tracePt t="23937" x="11133138" y="5168900"/>
          <p14:tracePt t="23945" x="11133138" y="5178425"/>
          <p14:tracePt t="23951" x="11123613" y="5186363"/>
          <p14:tracePt t="23957" x="11114088" y="5205413"/>
          <p14:tracePt t="23965" x="11104563" y="5222875"/>
          <p14:tracePt t="23980" x="11096625" y="5232400"/>
          <p14:tracePt t="23985" x="11077575" y="5251450"/>
          <p14:tracePt t="24001" x="11068050" y="5259388"/>
          <p14:tracePt t="24007" x="11060113" y="5268913"/>
          <p14:tracePt t="24014" x="11050588" y="5278438"/>
          <p14:tracePt t="24028" x="11041063" y="5295900"/>
          <p14:tracePt t="24035" x="11031538" y="5305425"/>
          <p14:tracePt t="24042" x="11023600" y="5305425"/>
          <p14:tracePt t="24050" x="11014075" y="5314950"/>
          <p14:tracePt t="24055" x="11004550" y="5314950"/>
          <p14:tracePt t="24071" x="10995025" y="5324475"/>
          <p14:tracePt t="24077" x="10987088" y="5324475"/>
          <p14:tracePt t="24085" x="10987088" y="5332413"/>
          <p14:tracePt t="24091" x="10977563" y="5341938"/>
          <p14:tracePt t="24099" x="10968038" y="5351463"/>
          <p14:tracePt t="24106" x="10958513" y="5368925"/>
          <p14:tracePt t="24111" x="10950575" y="5368925"/>
          <p14:tracePt t="24118" x="10941050" y="5378450"/>
          <p14:tracePt t="24126" x="10931525" y="5378450"/>
          <p14:tracePt t="24135" x="10922000" y="5397500"/>
          <p14:tracePt t="24140" x="10914063" y="5414963"/>
          <p14:tracePt t="24153" x="10904538" y="5434013"/>
          <p14:tracePt t="24161" x="10904538" y="5451475"/>
          <p14:tracePt t="24168" x="10885488" y="5470525"/>
          <p14:tracePt t="24176" x="10868025" y="5487988"/>
          <p14:tracePt t="24181" x="10868025" y="5507038"/>
          <p14:tracePt t="24189" x="10848975" y="5524500"/>
          <p14:tracePt t="24196" x="10841038" y="5543550"/>
          <p14:tracePt t="24202" x="10821988" y="5570538"/>
          <p14:tracePt t="24210" x="10812463" y="5588000"/>
          <p14:tracePt t="24218" x="10795000" y="5607050"/>
          <p14:tracePt t="24225" x="10785475" y="5624513"/>
          <p14:tracePt t="24231" x="10775950" y="5643563"/>
          <p14:tracePt t="24238" x="10768013" y="5661025"/>
          <p14:tracePt t="24244" x="10758488" y="5680075"/>
          <p14:tracePt t="24251" x="10748963" y="5697538"/>
          <p14:tracePt t="24259" x="10748963" y="5716588"/>
          <p14:tracePt t="24268" x="10739438" y="5726113"/>
          <p14:tracePt t="24272" x="10721975" y="5743575"/>
          <p14:tracePt t="24280" x="10712450" y="5770563"/>
          <p14:tracePt t="24288" x="10694988" y="5780088"/>
          <p14:tracePt t="24294" x="10685463" y="5789613"/>
          <p14:tracePt t="24301" x="10675938" y="5799138"/>
          <p14:tracePt t="24307" x="10666413" y="5816600"/>
          <p14:tracePt t="24314" x="10658475" y="5835650"/>
          <p14:tracePt t="24323" x="10648950" y="5843588"/>
          <p14:tracePt t="24335" x="10639425" y="5843588"/>
          <p14:tracePt t="24342" x="10629900" y="5862638"/>
          <p14:tracePt t="24351" x="10621963" y="5862638"/>
          <p14:tracePt t="24357" x="10621963" y="5872163"/>
          <p14:tracePt t="24365" x="10602913" y="5881688"/>
          <p14:tracePt t="24371" x="10593388" y="5881688"/>
          <p14:tracePt t="24377" x="10585450" y="5881688"/>
          <p14:tracePt t="24391" x="10575925" y="5881688"/>
          <p14:tracePt t="24398" x="10566400" y="5881688"/>
          <p14:tracePt t="24405" x="10556875" y="5881688"/>
          <p14:tracePt t="24413" x="10556875" y="5872163"/>
          <p14:tracePt t="24419" x="10539413" y="5862638"/>
          <p14:tracePt t="24435" x="10539413" y="5853113"/>
          <p14:tracePt t="24441" x="10539413" y="5835650"/>
          <p14:tracePt t="24448" x="10539413" y="5826125"/>
          <p14:tracePt t="24454" x="10539413" y="5807075"/>
          <p14:tracePt t="24462" x="10539413" y="5799138"/>
          <p14:tracePt t="24475" x="10539413" y="5789613"/>
          <p14:tracePt t="24482" x="10547350" y="5789613"/>
          <p14:tracePt t="24488" x="10556875" y="5780088"/>
          <p14:tracePt t="24496" x="10556875" y="5770563"/>
          <p14:tracePt t="24502" x="10566400" y="5762625"/>
          <p14:tracePt t="24518" x="10585450" y="5762625"/>
          <p14:tracePt t="24524" x="10593388" y="5762625"/>
          <p14:tracePt t="24530" x="10602913" y="5762625"/>
          <p14:tracePt t="24537" x="10621963" y="5762625"/>
          <p14:tracePt t="24545" x="10629900" y="5762625"/>
          <p14:tracePt t="24558" x="10648950" y="5770563"/>
          <p14:tracePt t="24567" x="10658475" y="5780088"/>
          <p14:tracePt t="24573" x="10666413" y="5780088"/>
          <p14:tracePt t="24580" x="10685463" y="5789613"/>
          <p14:tracePt t="24588" x="10694988" y="5789613"/>
          <p14:tracePt t="24593" x="10702925" y="5799138"/>
          <p14:tracePt t="24601" x="10702925" y="5807075"/>
          <p14:tracePt t="24608" x="10702925" y="5816600"/>
          <p14:tracePt t="24616" x="10712450" y="5826125"/>
          <p14:tracePt t="24621" x="10721975" y="5835650"/>
          <p14:tracePt t="24628" x="10731500" y="5843588"/>
          <p14:tracePt t="24636" x="10731500" y="5853113"/>
          <p14:tracePt t="24651" x="10731500" y="5872163"/>
          <p14:tracePt t="24656" x="10731500" y="5881688"/>
          <p14:tracePt t="24663" x="10731500" y="5889625"/>
          <p14:tracePt t="24671" x="10731500" y="5899150"/>
          <p14:tracePt t="24678" x="10731500" y="5908675"/>
          <p14:tracePt t="24691" x="10731500" y="5918200"/>
          <p14:tracePt t="24706" x="10721975" y="5918200"/>
          <p14:tracePt t="24718" x="10712450" y="5918200"/>
          <p14:tracePt t="24727" x="10712450" y="5926138"/>
          <p14:tracePt t="24741" x="10702925" y="5926138"/>
          <p14:tracePt t="24754" x="10694988" y="5926138"/>
          <p14:tracePt t="24761" x="10685463" y="5926138"/>
          <p14:tracePt t="24784" x="10666413" y="5918200"/>
          <p14:tracePt t="24796" x="10658475" y="5918200"/>
          <p14:tracePt t="24804" x="10658475" y="5908675"/>
          <p14:tracePt t="24810" x="10648950" y="5908675"/>
          <p14:tracePt t="24818" x="10648950" y="5899150"/>
          <p14:tracePt t="24824" x="10648950" y="5889625"/>
          <p14:tracePt t="24838" x="10648950" y="5881688"/>
          <p14:tracePt t="24845" x="10648950" y="5872163"/>
          <p14:tracePt t="24859" x="10648950" y="5862638"/>
          <p14:tracePt t="24868" x="10639425" y="5862638"/>
          <p14:tracePt t="24880" x="10639425" y="5853113"/>
          <p14:tracePt t="24894" x="10639425" y="5843588"/>
          <p14:tracePt t="24901" x="10639425" y="5835650"/>
          <p14:tracePt t="24907" x="10639425" y="5826125"/>
          <p14:tracePt t="24921" x="10639425" y="5816600"/>
          <p14:tracePt t="24942" x="10639425" y="5807075"/>
          <p14:tracePt t="24950" x="10639425" y="5799138"/>
          <p14:tracePt t="24963" x="10639425" y="5789613"/>
          <p14:tracePt t="24976" x="10639425" y="5780088"/>
          <p14:tracePt t="24983" x="10639425" y="5770563"/>
          <p14:tracePt t="24991" x="10648950" y="5770563"/>
          <p14:tracePt t="24997" x="10658475" y="5762625"/>
          <p14:tracePt t="25011" x="10666413" y="5762625"/>
          <p14:tracePt t="25019" x="10675938" y="5762625"/>
          <p14:tracePt t="25033" x="10685463" y="5762625"/>
          <p14:tracePt t="25039" x="10694988" y="5762625"/>
          <p14:tracePt t="25061" x="10702925" y="5762625"/>
          <p14:tracePt t="25074" x="10712450" y="5762625"/>
          <p14:tracePt t="25081" x="10712450" y="5770563"/>
          <p14:tracePt t="25088" x="10712450" y="5780088"/>
          <p14:tracePt t="25095" x="10721975" y="5780088"/>
          <p14:tracePt t="25102" x="10721975" y="5789613"/>
          <p14:tracePt t="25108" x="10731500" y="5799138"/>
          <p14:tracePt t="25116" x="10731500" y="5807075"/>
          <p14:tracePt t="25130" x="10731500" y="5826125"/>
          <p14:tracePt t="25137" x="10731500" y="5835650"/>
          <p14:tracePt t="25143" x="10731500" y="5843588"/>
          <p14:tracePt t="25152" x="10731500" y="5853113"/>
          <p14:tracePt t="25158" x="10731500" y="5872163"/>
          <p14:tracePt t="25167" x="10731500" y="5889625"/>
          <p14:tracePt t="25179" x="10721975" y="5908675"/>
          <p14:tracePt t="25186" x="10712450" y="5918200"/>
          <p14:tracePt t="25201" x="10685463" y="5935663"/>
          <p14:tracePt t="25215" x="10658475" y="5954713"/>
          <p14:tracePt t="25221" x="10639425" y="5962650"/>
          <p14:tracePt t="25227" x="10612438" y="5962650"/>
          <p14:tracePt t="25234" x="10602913" y="5962650"/>
          <p14:tracePt t="25241" x="10585450" y="5962650"/>
          <p14:tracePt t="25249" x="10566400" y="5962650"/>
          <p14:tracePt t="25255" x="10547350" y="5954713"/>
          <p14:tracePt t="25262" x="10520363" y="5935663"/>
          <p14:tracePt t="25269" x="10510838" y="5926138"/>
          <p14:tracePt t="25277" x="10483850" y="5908675"/>
          <p14:tracePt t="25284" x="10474325" y="5889625"/>
          <p14:tracePt t="25290" x="10466388" y="5862638"/>
          <p14:tracePt t="25297" x="10466388" y="5843588"/>
          <p14:tracePt t="25304" x="10466388" y="5826125"/>
          <p14:tracePt t="25312" x="10466388" y="5807075"/>
          <p14:tracePt t="25319" x="10466388" y="5789613"/>
          <p14:tracePt t="25326" x="10466388" y="5770563"/>
          <p14:tracePt t="25333" x="10466388" y="5753100"/>
          <p14:tracePt t="25339" x="10474325" y="5743575"/>
          <p14:tracePt t="25347" x="10483850" y="5726113"/>
          <p14:tracePt t="25354" x="10502900" y="5707063"/>
          <p14:tracePt t="25360" x="10529888" y="5689600"/>
          <p14:tracePt t="25367" x="10547350" y="5680075"/>
          <p14:tracePt t="25374" x="10593388" y="5653088"/>
          <p14:tracePt t="25382" x="10639425" y="5634038"/>
          <p14:tracePt t="25388" x="10666413" y="5624513"/>
          <p14:tracePt t="25395" x="10702925" y="5607050"/>
          <p14:tracePt t="25402" x="10731500" y="5607050"/>
          <p14:tracePt t="25409" x="10775950" y="5588000"/>
          <p14:tracePt t="25417" x="10804525" y="5580063"/>
          <p14:tracePt t="25423" x="10841038" y="5580063"/>
          <p14:tracePt t="25430" x="10848975" y="5580063"/>
          <p14:tracePt t="25437" x="10868025" y="5580063"/>
          <p14:tracePt t="25445" x="10885488" y="5580063"/>
          <p14:tracePt t="25451" x="10904538" y="5580063"/>
          <p14:tracePt t="25458" x="10922000" y="5588000"/>
          <p14:tracePt t="25466" x="10931525" y="5597525"/>
          <p14:tracePt t="25472" x="10950575" y="5607050"/>
          <p14:tracePt t="25479" x="10958513" y="5616575"/>
          <p14:tracePt t="25486" x="10968038" y="5624513"/>
          <p14:tracePt t="25493" x="10968038" y="5643563"/>
          <p14:tracePt t="25499" x="10987088" y="5661025"/>
          <p14:tracePt t="25507" x="10987088" y="5670550"/>
          <p14:tracePt t="25514" x="10987088" y="5689600"/>
          <p14:tracePt t="25528" x="10987088" y="5707063"/>
          <p14:tracePt t="25542" x="10995025" y="5726113"/>
          <p14:tracePt t="25556" x="10995025" y="5734050"/>
          <p14:tracePt t="25562" x="10987088" y="5743575"/>
          <p14:tracePt t="25577" x="10977563" y="5743575"/>
          <p14:tracePt t="25584" x="10968038" y="5743575"/>
          <p14:tracePt t="25599" x="10950575" y="5743575"/>
          <p14:tracePt t="25605" x="10941050" y="5734050"/>
          <p14:tracePt t="25611" x="10931525" y="5716588"/>
          <p14:tracePt t="25619" x="10914063" y="5697538"/>
          <p14:tracePt t="25625" x="10895013" y="5670550"/>
          <p14:tracePt t="25633" x="10877550" y="5607050"/>
          <p14:tracePt t="25640" x="10858500" y="5551488"/>
          <p14:tracePt t="25646" x="10841038" y="5487988"/>
          <p14:tracePt t="25654" x="10821988" y="5397500"/>
          <p14:tracePt t="25660" x="10831513" y="5278438"/>
          <p14:tracePt t="25668" x="10831513" y="5241925"/>
          <p14:tracePt t="25675" x="10831513" y="5186363"/>
          <p14:tracePt t="25682" x="10841038" y="5141913"/>
          <p14:tracePt t="25688" x="10848975" y="5113338"/>
          <p14:tracePt t="25695" x="10858500" y="5086350"/>
          <p14:tracePt t="25703" x="10868025" y="5068888"/>
          <p14:tracePt t="25710" x="10877550" y="5032375"/>
          <p14:tracePt t="25717" x="10877550" y="5022850"/>
          <p14:tracePt t="25723" x="10895013" y="5013325"/>
          <p14:tracePt t="25730" x="10904538" y="4986338"/>
          <p14:tracePt t="25744" x="10922000" y="4967288"/>
          <p14:tracePt t="25752" x="10922000" y="4959350"/>
          <p14:tracePt t="25758" x="10931525" y="4949825"/>
          <p14:tracePt t="25766" x="10950575" y="4930775"/>
          <p14:tracePt t="25773" x="10958513" y="4913313"/>
          <p14:tracePt t="25779" x="10977563" y="4894263"/>
          <p14:tracePt t="25787" x="10977563" y="4876800"/>
          <p14:tracePt t="25793" x="10995025" y="4857750"/>
          <p14:tracePt t="25802" x="11004550" y="4840288"/>
          <p14:tracePt t="25808" x="11023600" y="4821238"/>
          <p14:tracePt t="25816" x="11031538" y="4803775"/>
          <p14:tracePt t="25821" x="11050588" y="4775200"/>
          <p14:tracePt t="25828" x="11068050" y="4748213"/>
          <p14:tracePt t="25837" x="11068050" y="4738688"/>
          <p14:tracePt t="25842" x="11068050" y="4730750"/>
          <p14:tracePt t="25850" x="11077575" y="4730750"/>
          <p14:tracePt t="25856" x="11077575" y="4721225"/>
          <p14:tracePt t="25863" x="11077575" y="4702175"/>
          <p14:tracePt t="25871" x="11087100" y="4694238"/>
          <p14:tracePt t="25877" x="11096625" y="4684713"/>
          <p14:tracePt t="25885" x="11104563" y="4665663"/>
          <p14:tracePt t="25891" x="11104563" y="4657725"/>
          <p14:tracePt t="25900" x="11114088" y="4657725"/>
          <p14:tracePt t="25906" x="11114088" y="4648200"/>
          <p14:tracePt t="25912" x="11114088" y="4638675"/>
          <p14:tracePt t="25919" x="11123613" y="4621213"/>
          <p14:tracePt t="25934" x="11123613" y="4611688"/>
          <p14:tracePt t="25941" x="11123613" y="4602163"/>
          <p14:tracePt t="25948" x="11123613" y="4592638"/>
          <p14:tracePt t="25983" x="11114088" y="4592638"/>
          <p14:tracePt t="25999" x="11114088" y="4584700"/>
          <p14:tracePt t="26003" x="11104563" y="4584700"/>
          <p14:tracePt t="26018" x="11087100" y="4584700"/>
          <p14:tracePt t="26023" x="11087100" y="4575175"/>
          <p14:tracePt t="26032" x="11077575" y="4575175"/>
          <p14:tracePt t="26052" x="11068050" y="4565650"/>
          <p14:tracePt t="26058" x="11060113" y="4556125"/>
          <p14:tracePt t="26067" x="11050588" y="4556125"/>
          <p14:tracePt t="26073" x="11041063" y="4548188"/>
          <p14:tracePt t="26080" x="11023600" y="4538663"/>
          <p14:tracePt t="26093" x="11014075" y="4529138"/>
          <p14:tracePt t="26101" x="11004550" y="4511675"/>
          <p14:tracePt t="26108" x="10995025" y="4502150"/>
          <p14:tracePt t="26116" x="10987088" y="4483100"/>
          <p14:tracePt t="26121" x="10977563" y="4465638"/>
          <p14:tracePt t="26128" x="10977563" y="4446588"/>
          <p14:tracePt t="26136" x="10958513" y="4438650"/>
          <p14:tracePt t="26142" x="10950575" y="4419600"/>
          <p14:tracePt t="26149" x="10950575" y="4392613"/>
          <p14:tracePt t="26156" x="10922000" y="4356100"/>
          <p14:tracePt t="26170" x="10914063" y="4329113"/>
          <p14:tracePt t="26177" x="10914063" y="4319588"/>
          <p14:tracePt t="26184" x="10904538" y="4300538"/>
          <p14:tracePt t="26191" x="10904538" y="4283075"/>
          <p14:tracePt t="26199" x="10904538" y="4273550"/>
          <p14:tracePt t="26206" x="10904538" y="4264025"/>
          <p14:tracePt t="26212" x="10904538" y="4256088"/>
          <p14:tracePt t="26233" x="10904538" y="4246563"/>
          <p14:tracePt t="26249" x="10904538" y="4237038"/>
          <p14:tracePt t="26574" x="10904538" y="4227513"/>
          <p14:tracePt t="26581" x="10904538" y="4210050"/>
          <p14:tracePt t="26587" x="10914063" y="4191000"/>
          <p14:tracePt t="26594" x="10914063" y="4173538"/>
          <p14:tracePt t="26601" x="10922000" y="4154488"/>
          <p14:tracePt t="26608" x="10931525" y="4146550"/>
          <p14:tracePt t="26615" x="10941050" y="4117975"/>
          <p14:tracePt t="26622" x="10958513" y="4110038"/>
          <p14:tracePt t="26629" x="10958513" y="4100513"/>
          <p14:tracePt t="26636" x="10977563" y="4090988"/>
          <p14:tracePt t="26643" x="10995025" y="4081463"/>
          <p14:tracePt t="26651" x="11041063" y="4073525"/>
          <p14:tracePt t="26657" x="11096625" y="4064000"/>
          <p14:tracePt t="26665" x="11177588" y="4044950"/>
          <p14:tracePt t="26671" x="11250613" y="4037013"/>
          <p14:tracePt t="26678" x="11342688" y="4037013"/>
          <p14:tracePt t="26685" x="11434763" y="4037013"/>
          <p14:tracePt t="26691" x="11479213" y="4037013"/>
          <p14:tracePt t="26699" x="11507788" y="4037013"/>
          <p14:tracePt t="26706" x="11544300" y="4037013"/>
          <p14:tracePt t="26713" x="11571288" y="4044950"/>
          <p14:tracePt t="26720" x="11588750" y="4054475"/>
          <p14:tracePt t="26726" x="11617325" y="4054475"/>
          <p14:tracePt t="26734" x="11625263" y="4073525"/>
          <p14:tracePt t="26741" x="11634788" y="4081463"/>
          <p14:tracePt t="26748" x="11653838" y="4090988"/>
          <p14:tracePt t="26754" x="11671300" y="4100513"/>
          <p14:tracePt t="26761" x="11680825" y="4117975"/>
          <p14:tracePt t="26769" x="11698288" y="4137025"/>
          <p14:tracePt t="26776" x="11707813" y="4154488"/>
          <p14:tracePt t="26783" x="11744325" y="4200525"/>
          <p14:tracePt t="26789" x="11753850" y="4246563"/>
          <p14:tracePt t="26798" x="11763375" y="4264025"/>
          <p14:tracePt t="26804" x="11771313" y="4319588"/>
          <p14:tracePt t="26810" x="11771313" y="4392613"/>
          <p14:tracePt t="26817" x="11771313" y="4446588"/>
          <p14:tracePt t="26824" x="11771313" y="4492625"/>
          <p14:tracePt t="26832" x="11771313" y="4511675"/>
          <p14:tracePt t="26838" x="11763375" y="4556125"/>
          <p14:tracePt t="26845" x="11763375" y="4584700"/>
          <p14:tracePt t="26852" x="11744325" y="4592638"/>
          <p14:tracePt t="26859" x="11744325" y="4611688"/>
          <p14:tracePt t="26867" x="11744325" y="4621213"/>
          <p14:tracePt t="26873" x="11726863" y="4629150"/>
          <p14:tracePt t="26881" x="11726863" y="4648200"/>
          <p14:tracePt t="26887" x="11717338" y="4648200"/>
          <p14:tracePt t="26899" x="11698288" y="4648200"/>
          <p14:tracePt t="26908" x="11690350" y="4648200"/>
          <p14:tracePt t="26915" x="11671300" y="4648200"/>
          <p14:tracePt t="26922" x="11661775" y="4648200"/>
          <p14:tracePt t="26931" x="11644313" y="4648200"/>
          <p14:tracePt t="26936" x="11634788" y="4648200"/>
          <p14:tracePt t="26943" x="11625263" y="4648200"/>
          <p14:tracePt t="26950" x="11598275" y="4638675"/>
          <p14:tracePt t="26958" x="11571288" y="4621213"/>
          <p14:tracePt t="26965" x="11552238" y="4602163"/>
          <p14:tracePt t="26971" x="11525250" y="4592638"/>
          <p14:tracePt t="26978" x="11507788" y="4584700"/>
          <p14:tracePt t="26985" x="11488738" y="4575175"/>
          <p14:tracePt t="26992" x="11461750" y="4548188"/>
          <p14:tracePt t="27000" x="11442700" y="4538663"/>
          <p14:tracePt t="27006" x="11415713" y="4502150"/>
          <p14:tracePt t="27014" x="11379200" y="4475163"/>
          <p14:tracePt t="27020" x="11369675" y="4456113"/>
          <p14:tracePt t="27027" x="11352213" y="4438650"/>
          <p14:tracePt t="27034" x="11342688" y="4402138"/>
          <p14:tracePt t="27041" x="11323638" y="4383088"/>
          <p14:tracePt t="27048" x="11323638" y="4365625"/>
          <p14:tracePt t="27056" x="11315700" y="4356100"/>
          <p14:tracePt t="27062" x="11306175" y="4346575"/>
          <p14:tracePt t="27069" x="11296650" y="4337050"/>
          <p14:tracePt t="27076" x="11296650" y="4319588"/>
          <p14:tracePt t="27083" x="11296650" y="4310063"/>
          <p14:tracePt t="27090" x="11296650" y="4292600"/>
          <p14:tracePt t="27098" x="11296650" y="4283075"/>
          <p14:tracePt t="27104" x="11287125" y="4283075"/>
          <p14:tracePt t="27117" x="11287125" y="4264025"/>
          <p14:tracePt t="27125" x="11287125" y="4256088"/>
          <p14:tracePt t="27132" x="11287125" y="4246563"/>
          <p14:tracePt t="27139" x="11287125" y="4227513"/>
          <p14:tracePt t="27160" x="11287125" y="4210050"/>
          <p14:tracePt t="27181" x="11287125" y="4191000"/>
          <p14:tracePt t="27223" x="11287125" y="4183063"/>
          <p14:tracePt t="27790" x="11287125" y="4200525"/>
          <p14:tracePt t="27797" x="11287125" y="4227513"/>
          <p14:tracePt t="27804" x="11287125" y="4264025"/>
          <p14:tracePt t="27811" x="11287125" y="4283075"/>
          <p14:tracePt t="27818" x="11287125" y="4319588"/>
          <p14:tracePt t="27825" x="11287125" y="4356100"/>
          <p14:tracePt t="27832" x="11287125" y="4410075"/>
          <p14:tracePt t="27839" x="11287125" y="4475163"/>
          <p14:tracePt t="27847" x="11287125" y="4548188"/>
          <p14:tracePt t="27853" x="11287125" y="4621213"/>
          <p14:tracePt t="27860" x="11287125" y="4748213"/>
          <p14:tracePt t="27867" x="11287125" y="4876800"/>
          <p14:tracePt t="27874" x="11269663" y="5022850"/>
          <p14:tracePt t="27881" x="11260138" y="5095875"/>
          <p14:tracePt t="27898" x="11233150" y="5268913"/>
          <p14:tracePt t="27913" x="11196638" y="5360988"/>
          <p14:tracePt t="27916" x="11187113" y="5405438"/>
          <p14:tracePt t="27923" x="11177588" y="5441950"/>
          <p14:tracePt t="27931" x="11169650" y="5487988"/>
          <p14:tracePt t="27936" x="11150600" y="5514975"/>
          <p14:tracePt t="27944" x="11133138" y="5551488"/>
          <p14:tracePt t="27958" x="11114088" y="5597525"/>
          <p14:tracePt t="27964" x="11104563" y="5616575"/>
          <p14:tracePt t="27979" x="11087100" y="5634038"/>
          <p14:tracePt t="27986" x="11077575" y="5653088"/>
          <p14:tracePt t="27992" x="11060113" y="5680075"/>
          <p14:tracePt t="28000" x="11050588" y="5680075"/>
          <p14:tracePt t="28006" x="11041063" y="5697538"/>
          <p14:tracePt t="28013" x="11023600" y="5716588"/>
          <p14:tracePt t="28021" x="11014075" y="5726113"/>
          <p14:tracePt t="28027" x="11004550" y="5743575"/>
          <p14:tracePt t="28034" x="10987088" y="5753100"/>
          <p14:tracePt t="28041" x="10958513" y="5762625"/>
          <p14:tracePt t="28048" x="10958513" y="5770563"/>
          <p14:tracePt t="28056" x="10941050" y="5780088"/>
          <p14:tracePt t="28064" x="10922000" y="5799138"/>
          <p14:tracePt t="28070" x="10914063" y="5799138"/>
          <p14:tracePt t="28076" x="10895013" y="5807075"/>
          <p14:tracePt t="28084" x="10868025" y="5816600"/>
          <p14:tracePt t="28091" x="10831513" y="5826125"/>
          <p14:tracePt t="28097" x="10821988" y="5826125"/>
          <p14:tracePt t="28104" x="10812463" y="5835650"/>
          <p14:tracePt t="28113" x="10775950" y="5835650"/>
          <p14:tracePt t="28119" x="10768013" y="5843588"/>
          <p14:tracePt t="28127" x="10768013" y="5853113"/>
          <p14:tracePt t="28134" x="10739438" y="5853113"/>
          <p14:tracePt t="28140" x="10721975" y="5853113"/>
          <p14:tracePt t="28147" x="10712450" y="5862638"/>
          <p14:tracePt t="28155" x="10702925" y="5862638"/>
          <p14:tracePt t="28161" x="10685463" y="5862638"/>
          <p14:tracePt t="28168" x="10666413" y="5862638"/>
          <p14:tracePt t="28175" x="10648950" y="5862638"/>
          <p14:tracePt t="28189" x="10629900" y="5862638"/>
          <p14:tracePt t="28198" x="10612438" y="5862638"/>
          <p14:tracePt t="28203" x="10593388" y="5862638"/>
          <p14:tracePt t="28210" x="10585450" y="5862638"/>
          <p14:tracePt t="28217" x="10566400" y="5862638"/>
          <p14:tracePt t="28225" x="10547350" y="5853113"/>
          <p14:tracePt t="28231" x="10529888" y="5835650"/>
          <p14:tracePt t="28237" x="10520363" y="5816600"/>
          <p14:tracePt t="28246" x="10502900" y="5780088"/>
          <p14:tracePt t="28252" x="10483850" y="5762625"/>
          <p14:tracePt t="28259" x="10466388" y="5734050"/>
          <p14:tracePt t="28265" x="10447338" y="5707063"/>
          <p14:tracePt t="28273" x="10437813" y="5680075"/>
          <p14:tracePt t="28281" x="10429875" y="5653088"/>
          <p14:tracePt t="28287" x="10429875" y="5634038"/>
          <p14:tracePt t="28293" x="10420350" y="5616575"/>
          <p14:tracePt t="28301" x="10420350" y="5597525"/>
          <p14:tracePt t="28315" x="10420350" y="5588000"/>
          <p14:tracePt t="28323" x="10420350" y="5580063"/>
          <p14:tracePt t="28336" x="10420350" y="5570538"/>
          <p14:tracePt t="28350" x="10429875" y="5561013"/>
          <p14:tracePt t="28356" x="10437813" y="5551488"/>
          <p14:tracePt t="28370" x="10447338" y="5551488"/>
          <p14:tracePt t="28378" x="10456863" y="5551488"/>
          <p14:tracePt t="28385" x="10466388" y="5551488"/>
          <p14:tracePt t="28392" x="10474325" y="5551488"/>
          <p14:tracePt t="28399" x="10493375" y="5551488"/>
          <p14:tracePt t="28405" x="10502900" y="5551488"/>
          <p14:tracePt t="28414" x="10510838" y="5551488"/>
          <p14:tracePt t="28420" x="10510838" y="5561013"/>
          <p14:tracePt t="28428" x="10520363" y="5561013"/>
          <p14:tracePt t="28433" x="10547350" y="5570538"/>
          <p14:tracePt t="28441" x="10556875" y="5580063"/>
          <p14:tracePt t="28448" x="10566400" y="5588000"/>
          <p14:tracePt t="28454" x="10593388" y="5607050"/>
          <p14:tracePt t="28461" x="10602913" y="5607050"/>
          <p14:tracePt t="28468" x="10612438" y="5624513"/>
          <p14:tracePt t="28475" x="10629900" y="5643563"/>
          <p14:tracePt t="28483" x="10639425" y="5670550"/>
          <p14:tracePt t="28490" x="10648950" y="5689600"/>
          <p14:tracePt t="28498" x="10658475" y="5716588"/>
          <p14:tracePt t="28502" x="10666413" y="5743575"/>
          <p14:tracePt t="28510" x="10666413" y="5762625"/>
          <p14:tracePt t="28519" x="10666413" y="5789613"/>
          <p14:tracePt t="28524" x="10675938" y="5826125"/>
          <p14:tracePt t="28531" x="10675938" y="5853113"/>
          <p14:tracePt t="28538" x="10675938" y="5872163"/>
          <p14:tracePt t="28548" x="10675938" y="5889625"/>
          <p14:tracePt t="28552" x="10675938" y="5918200"/>
          <p14:tracePt t="28559" x="10675938" y="5935663"/>
          <p14:tracePt t="28566" x="10666413" y="5954713"/>
          <p14:tracePt t="28573" x="10666413" y="5962650"/>
          <p14:tracePt t="28581" x="10666413" y="5972175"/>
          <p14:tracePt t="28587" x="10666413" y="5991225"/>
          <p14:tracePt t="28594" x="10658475" y="5999163"/>
          <p14:tracePt t="28601" x="10648950" y="6008688"/>
          <p14:tracePt t="28608" x="10639425" y="6018213"/>
          <p14:tracePt t="28615" x="10629900" y="6027738"/>
          <p14:tracePt t="28622" x="10621963" y="6035675"/>
          <p14:tracePt t="28629" x="10612438" y="6045200"/>
          <p14:tracePt t="28636" x="10602913" y="6054725"/>
          <p14:tracePt t="28643" x="10585450" y="6054725"/>
          <p14:tracePt t="28650" x="10566400" y="6054725"/>
          <p14:tracePt t="28657" x="10556875" y="6054725"/>
          <p14:tracePt t="28664" x="10539413" y="6054725"/>
          <p14:tracePt t="28671" x="10520363" y="6054725"/>
          <p14:tracePt t="28678" x="10502900" y="6027738"/>
          <p14:tracePt t="28685" x="10483850" y="6008688"/>
          <p14:tracePt t="28692" x="10466388" y="5991225"/>
          <p14:tracePt t="28700" x="10456863" y="5962650"/>
          <p14:tracePt t="28706" x="10437813" y="5935663"/>
          <p14:tracePt t="28713" x="10429875" y="5889625"/>
          <p14:tracePt t="28719" x="10420350" y="5843588"/>
          <p14:tracePt t="28726" x="10420350" y="5807075"/>
          <p14:tracePt t="28733" x="10420350" y="5753100"/>
          <p14:tracePt t="28741" x="10420350" y="5734050"/>
          <p14:tracePt t="28747" x="10437813" y="5707063"/>
          <p14:tracePt t="28754" x="10456863" y="5670550"/>
          <p14:tracePt t="28761" x="10474325" y="5643563"/>
          <p14:tracePt t="28768" x="10502900" y="5624513"/>
          <p14:tracePt t="28776" x="10539413" y="5588000"/>
          <p14:tracePt t="28783" x="10566400" y="5561013"/>
          <p14:tracePt t="28789" x="10612438" y="5543550"/>
          <p14:tracePt t="28798" x="10629900" y="5534025"/>
          <p14:tracePt t="28803" x="10675938" y="5524500"/>
          <p14:tracePt t="28811" x="10712450" y="5514975"/>
          <p14:tracePt t="28817" x="10758488" y="5514975"/>
          <p14:tracePt t="28824" x="10775950" y="5514975"/>
          <p14:tracePt t="28831" x="10804525" y="5514975"/>
          <p14:tracePt t="28839" x="10812463" y="5514975"/>
          <p14:tracePt t="28847" x="10848975" y="5524500"/>
          <p14:tracePt t="28852" x="10868025" y="5534025"/>
          <p14:tracePt t="28860" x="10877550" y="5543550"/>
          <p14:tracePt t="28867" x="10895013" y="5543550"/>
          <p14:tracePt t="28874" x="10895013" y="5551488"/>
          <p14:tracePt t="28881" x="10904538" y="5551488"/>
          <p14:tracePt t="28886" x="10914063" y="5561013"/>
          <p14:tracePt t="28894" x="10922000" y="5570538"/>
          <p14:tracePt t="28901" x="10931525" y="5580063"/>
          <p14:tracePt t="28909" x="10941050" y="5588000"/>
          <p14:tracePt t="28915" x="10950575" y="5616575"/>
          <p14:tracePt t="28921" x="10950575" y="5624513"/>
          <p14:tracePt t="28930" x="10958513" y="5643563"/>
          <p14:tracePt t="28943" x="10958513" y="5661025"/>
          <p14:tracePt t="28950" x="10958513" y="5680075"/>
          <p14:tracePt t="28956" x="10958513" y="5689600"/>
          <p14:tracePt t="28964" x="10958513" y="5697538"/>
          <p14:tracePt t="28971" x="10958513" y="5707063"/>
          <p14:tracePt t="28978" x="10958513" y="5716588"/>
          <p14:tracePt t="28991" x="10950575" y="5726113"/>
          <p14:tracePt t="28999" x="10950575" y="5734050"/>
          <p14:tracePt t="29006" x="10941050" y="5743575"/>
          <p14:tracePt t="29019" x="10931525" y="5753100"/>
          <p14:tracePt t="29032" x="10922000" y="5762625"/>
          <p14:tracePt t="29047" x="10914063" y="5770563"/>
          <p14:tracePt t="29062" x="10904538" y="5770563"/>
          <p14:tracePt t="29068" x="10895013" y="5770563"/>
          <p14:tracePt t="29089" x="10885488" y="5770563"/>
          <p14:tracePt t="29366" x="10877550" y="5726113"/>
          <p14:tracePt t="29371" x="10868025" y="5670550"/>
          <p14:tracePt t="29379" x="10841038" y="5570538"/>
          <p14:tracePt t="29386" x="10821988" y="5497513"/>
          <p14:tracePt t="29392" x="10812463" y="5461000"/>
          <p14:tracePt t="29399" x="10812463" y="5424488"/>
          <p14:tracePt t="29406" x="10812463" y="5378450"/>
          <p14:tracePt t="29413" x="10804525" y="5360988"/>
          <p14:tracePt t="29420" x="10804525" y="5332413"/>
          <p14:tracePt t="29428" x="10804525" y="5314950"/>
          <p14:tracePt t="29435" x="10795000" y="5287963"/>
          <p14:tracePt t="29441" x="10795000" y="5268913"/>
          <p14:tracePt t="29447" x="10785475" y="5259388"/>
          <p14:tracePt t="29456" x="10785475" y="5241925"/>
          <p14:tracePt t="29462" x="10785475" y="5222875"/>
          <p14:tracePt t="29475" x="10785475" y="5214938"/>
          <p14:tracePt t="29483" x="10775950" y="5205413"/>
          <p14:tracePt t="29490" x="10775950" y="5186363"/>
          <p14:tracePt t="29497" x="10775950" y="5178425"/>
          <p14:tracePt t="29505" x="10775950" y="5168900"/>
          <p14:tracePt t="29518" x="10775950" y="5159375"/>
          <p14:tracePt t="29525" x="10775950" y="5149850"/>
          <p14:tracePt t="29532" x="10768013" y="5141913"/>
          <p14:tracePt t="29539" x="10768013" y="5132388"/>
          <p14:tracePt t="29546" x="10758488" y="5122863"/>
          <p14:tracePt t="29553" x="10758488" y="5113338"/>
          <p14:tracePt t="29567" x="10748963" y="5113338"/>
          <p14:tracePt t="29580" x="10739438" y="5105400"/>
          <p14:tracePt t="29602" x="10731500" y="5105400"/>
          <p14:tracePt t="29608" x="10721975" y="5105400"/>
          <p14:tracePt t="29624" x="10712450" y="5105400"/>
          <p14:tracePt t="29630" x="10702925" y="5105400"/>
          <p14:tracePt t="29637" x="10694988" y="5105400"/>
          <p14:tracePt t="29646" x="10675938" y="5105400"/>
          <p14:tracePt t="29651" x="10666413" y="5105400"/>
          <p14:tracePt t="29659" x="10648950" y="5105400"/>
          <p14:tracePt t="29665" x="10629900" y="5105400"/>
          <p14:tracePt t="29672" x="10621963" y="5105400"/>
          <p14:tracePt t="29680" x="10602913" y="5105400"/>
          <p14:tracePt t="29687" x="10593388" y="5105400"/>
          <p14:tracePt t="29695" x="10575925" y="5105400"/>
          <p14:tracePt t="29700" x="10556875" y="5105400"/>
          <p14:tracePt t="29708" x="10539413" y="5105400"/>
          <p14:tracePt t="29713" x="10520363" y="5095875"/>
          <p14:tracePt t="29722" x="10502900" y="5086350"/>
          <p14:tracePt t="29730" x="10474325" y="5068888"/>
          <p14:tracePt t="29734" x="10456863" y="5049838"/>
          <p14:tracePt t="29743" x="10437813" y="5032375"/>
          <p14:tracePt t="29749" x="10429875" y="5013325"/>
          <p14:tracePt t="29756" x="10410825" y="5003800"/>
          <p14:tracePt t="29764" x="10401300" y="4986338"/>
          <p14:tracePt t="29771" x="10393363" y="4940300"/>
          <p14:tracePt t="29777" x="10383838" y="4930775"/>
          <p14:tracePt t="29783" x="10374313" y="4922838"/>
          <p14:tracePt t="29791" x="10364788" y="4894263"/>
          <p14:tracePt t="29797" x="10356850" y="4867275"/>
          <p14:tracePt t="29805" x="10356850" y="4848225"/>
          <p14:tracePt t="29813" x="10347325" y="4840288"/>
          <p14:tracePt t="29826" x="10347325" y="4821238"/>
          <p14:tracePt t="29832" x="10347325" y="4803775"/>
          <p14:tracePt t="29840" x="10347325" y="4794250"/>
          <p14:tracePt t="29846" x="10347325" y="4775200"/>
          <p14:tracePt t="29855" x="10347325" y="4757738"/>
          <p14:tracePt t="29863" x="10356850" y="4748213"/>
          <p14:tracePt t="29868" x="10364788" y="4738688"/>
          <p14:tracePt t="29874" x="10383838" y="4730750"/>
          <p14:tracePt t="29881" x="10401300" y="4721225"/>
          <p14:tracePt t="29889" x="10420350" y="4711700"/>
          <p14:tracePt t="29897" x="10429875" y="4702175"/>
          <p14:tracePt t="29902" x="10466388" y="4694238"/>
          <p14:tracePt t="29909" x="10483850" y="4684713"/>
          <p14:tracePt t="29919" x="10502900" y="4684713"/>
          <p14:tracePt t="29924" x="10529888" y="4675188"/>
          <p14:tracePt t="29930" x="10575925" y="4675188"/>
          <p14:tracePt t="29937" x="10612438" y="4657725"/>
          <p14:tracePt t="29944" x="10648950" y="4648200"/>
          <p14:tracePt t="29951" x="10675938" y="4648200"/>
          <p14:tracePt t="29959" x="10702925" y="4648200"/>
          <p14:tracePt t="29966" x="10739438" y="4648200"/>
          <p14:tracePt t="29972" x="10785475" y="4648200"/>
          <p14:tracePt t="29979" x="10812463" y="4648200"/>
          <p14:tracePt t="29988" x="10841038" y="4648200"/>
          <p14:tracePt t="29993" x="10848975" y="4648200"/>
          <p14:tracePt t="29999" x="10877550" y="4657725"/>
          <p14:tracePt t="30006" x="10895013" y="4657725"/>
          <p14:tracePt t="30013" x="10904538" y="4665663"/>
          <p14:tracePt t="30021" x="10922000" y="4665663"/>
          <p14:tracePt t="30029" x="10941050" y="4675188"/>
          <p14:tracePt t="30034" x="10958513" y="4684713"/>
          <p14:tracePt t="30041" x="10977563" y="4694238"/>
          <p14:tracePt t="30049" x="10995025" y="4702175"/>
          <p14:tracePt t="30056" x="11004550" y="4721225"/>
          <p14:tracePt t="30062" x="11023600" y="4730750"/>
          <p14:tracePt t="30069" x="11041063" y="4757738"/>
          <p14:tracePt t="30076" x="11060113" y="4784725"/>
          <p14:tracePt t="30083" x="11068050" y="4811713"/>
          <p14:tracePt t="30091" x="11077575" y="4821238"/>
          <p14:tracePt t="30097" x="11096625" y="4840288"/>
          <p14:tracePt t="30104" x="11104563" y="4867275"/>
          <p14:tracePt t="30112" x="11104563" y="4884738"/>
          <p14:tracePt t="30118" x="11104563" y="4903788"/>
          <p14:tracePt t="30125" x="11114088" y="4922838"/>
          <p14:tracePt t="30132" x="11114088" y="4940300"/>
          <p14:tracePt t="30139" x="11114088" y="4976813"/>
          <p14:tracePt t="30148" x="11114088" y="4995863"/>
          <p14:tracePt t="30153" x="11114088" y="5032375"/>
          <p14:tracePt t="30161" x="11114088" y="5049838"/>
          <p14:tracePt t="30167" x="11114088" y="5068888"/>
          <p14:tracePt t="30174" x="11114088" y="5086350"/>
          <p14:tracePt t="30182" x="11096625" y="5113338"/>
          <p14:tracePt t="30188" x="11096625" y="5122863"/>
          <p14:tracePt t="30196" x="11096625" y="5141913"/>
          <p14:tracePt t="30202" x="11077575" y="5159375"/>
          <p14:tracePt t="30208" x="11068050" y="5168900"/>
          <p14:tracePt t="30216" x="11060113" y="5178425"/>
          <p14:tracePt t="30223" x="11060113" y="5186363"/>
          <p14:tracePt t="30230" x="11041063" y="5205413"/>
          <p14:tracePt t="30236" x="11041063" y="5214938"/>
          <p14:tracePt t="30246" x="11031538" y="5232400"/>
          <p14:tracePt t="30251" x="11023600" y="5241925"/>
          <p14:tracePt t="30258" x="11023600" y="5259388"/>
          <p14:tracePt t="30264" x="11014075" y="5268913"/>
          <p14:tracePt t="30273" x="10995025" y="5278438"/>
          <p14:tracePt t="30279" x="10987088" y="5287963"/>
          <p14:tracePt t="30286" x="10968038" y="5305425"/>
          <p14:tracePt t="30292" x="10958513" y="5314950"/>
          <p14:tracePt t="30299" x="10950575" y="5324475"/>
          <p14:tracePt t="30307" x="10931525" y="5341938"/>
          <p14:tracePt t="30315" x="10931525" y="5351463"/>
          <p14:tracePt t="30321" x="10931525" y="5360988"/>
          <p14:tracePt t="30329" x="10914063" y="5368925"/>
          <p14:tracePt t="30334" x="10895013" y="5378450"/>
          <p14:tracePt t="30343" x="10885488" y="5387975"/>
          <p14:tracePt t="30349" x="10868025" y="5405438"/>
          <p14:tracePt t="30356" x="10848975" y="5414963"/>
          <p14:tracePt t="30362" x="10831513" y="5424488"/>
          <p14:tracePt t="30370" x="10812463" y="5434013"/>
          <p14:tracePt t="30378" x="10795000" y="5441950"/>
          <p14:tracePt t="30383" x="10785475" y="5441950"/>
          <p14:tracePt t="30390" x="10758488" y="5451475"/>
          <p14:tracePt t="30397" x="10739438" y="5461000"/>
          <p14:tracePt t="30405" x="10731500" y="5461000"/>
          <p14:tracePt t="30412" x="10702925" y="5470525"/>
          <p14:tracePt t="30418" x="10685463" y="5470525"/>
          <p14:tracePt t="30425" x="10675938" y="5470525"/>
          <p14:tracePt t="30433" x="10658475" y="5470525"/>
          <p14:tracePt t="30440" x="10629900" y="5470525"/>
          <p14:tracePt t="30446" x="10612438" y="5470525"/>
          <p14:tracePt t="30453" x="10593388" y="5470525"/>
          <p14:tracePt t="30462" x="10575925" y="5470525"/>
          <p14:tracePt t="30467" x="10556875" y="5470525"/>
          <p14:tracePt t="30481" x="10529888" y="5470525"/>
          <p14:tracePt t="30488" x="10520363" y="5470525"/>
          <p14:tracePt t="30496" x="10502900" y="5470525"/>
          <p14:tracePt t="30503" x="10493375" y="5470525"/>
          <p14:tracePt t="30509" x="10474325" y="5461000"/>
          <p14:tracePt t="30516" x="10456863" y="5461000"/>
          <p14:tracePt t="30523" x="10447338" y="5461000"/>
          <p14:tracePt t="30531" x="10429875" y="5441950"/>
          <p14:tracePt t="30538" x="10410825" y="5434013"/>
          <p14:tracePt t="30545" x="10393363" y="5405438"/>
          <p14:tracePt t="30551" x="10374313" y="5387975"/>
          <p14:tracePt t="30562" x="10356850" y="5378450"/>
          <p14:tracePt t="30566" x="10347325" y="5351463"/>
          <p14:tracePt t="30573" x="10320338" y="5332413"/>
          <p14:tracePt t="30579" x="10310813" y="5324475"/>
          <p14:tracePt t="30586" x="10301288" y="5295900"/>
          <p14:tracePt t="30593" x="10291763" y="5287963"/>
          <p14:tracePt t="30600" x="10283825" y="5268913"/>
          <p14:tracePt t="30607" x="10274300" y="5251450"/>
          <p14:tracePt t="30614" x="10264775" y="5241925"/>
          <p14:tracePt t="30629" x="10255250" y="5232400"/>
          <p14:tracePt t="30635" x="10255250" y="5222875"/>
          <p14:tracePt t="30643" x="10255250" y="5205413"/>
          <p14:tracePt t="30649" x="10247313" y="5186363"/>
          <p14:tracePt t="30656" x="10247313" y="5168900"/>
          <p14:tracePt t="30662" x="10247313" y="5149850"/>
          <p14:tracePt t="30670" x="10247313" y="5141913"/>
          <p14:tracePt t="30679" x="10247313" y="5122863"/>
          <p14:tracePt t="30691" x="10247313" y="5095875"/>
          <p14:tracePt t="30698" x="10247313" y="5086350"/>
          <p14:tracePt t="30708" x="10255250" y="5068888"/>
          <p14:tracePt t="30712" x="10264775" y="5049838"/>
          <p14:tracePt t="30719" x="10283825" y="5040313"/>
          <p14:tracePt t="30727" x="10291763" y="5022850"/>
          <p14:tracePt t="30734" x="10301288" y="5013325"/>
          <p14:tracePt t="30740" x="10320338" y="4986338"/>
          <p14:tracePt t="30746" x="10337800" y="4976813"/>
          <p14:tracePt t="30754" x="10356850" y="4959350"/>
          <p14:tracePt t="30762" x="10374313" y="4949825"/>
          <p14:tracePt t="30768" x="10393363" y="4930775"/>
          <p14:tracePt t="30776" x="10429875" y="4922838"/>
          <p14:tracePt t="30781" x="10456863" y="4884738"/>
          <p14:tracePt t="30789" x="10502900" y="4867275"/>
          <p14:tracePt t="30795" x="10547350" y="4840288"/>
          <p14:tracePt t="30803" x="10575925" y="4830763"/>
          <p14:tracePt t="30812" x="10612438" y="4821238"/>
          <p14:tracePt t="30816" x="10648950" y="4811713"/>
          <p14:tracePt t="30823" x="10694988" y="4803775"/>
          <p14:tracePt t="30831" x="10721975" y="4794250"/>
          <p14:tracePt t="30838" x="10768013" y="4775200"/>
          <p14:tracePt t="30845" x="10795000" y="4775200"/>
          <p14:tracePt t="30851" x="10821988" y="4775200"/>
          <p14:tracePt t="30858" x="10841038" y="4775200"/>
          <p14:tracePt t="30866" x="10868025" y="4775200"/>
          <p14:tracePt t="30872" x="10895013" y="4775200"/>
          <p14:tracePt t="30881" x="10922000" y="4775200"/>
          <p14:tracePt t="30897" x="10958513" y="4794250"/>
          <p14:tracePt t="30900" x="10968038" y="4794250"/>
          <p14:tracePt t="30907" x="10987088" y="4803775"/>
          <p14:tracePt t="30921" x="10995025" y="4811713"/>
          <p14:tracePt t="30928" x="11014075" y="4811713"/>
          <p14:tracePt t="30935" x="11031538" y="4811713"/>
          <p14:tracePt t="30941" x="11050588" y="4821238"/>
          <p14:tracePt t="30949" x="11060113" y="4830763"/>
          <p14:tracePt t="30956" x="11077575" y="4840288"/>
          <p14:tracePt t="30963" x="11087100" y="4848225"/>
          <p14:tracePt t="30970" x="11104563" y="4857750"/>
          <p14:tracePt t="30978" x="11104563" y="4867275"/>
          <p14:tracePt t="30984" x="11123613" y="4876800"/>
          <p14:tracePt t="30990" x="11133138" y="4884738"/>
          <p14:tracePt t="30998" x="11141075" y="4884738"/>
          <p14:tracePt t="31005" x="11150600" y="4894263"/>
          <p14:tracePt t="31011" x="11160125" y="4913313"/>
          <p14:tracePt t="31018" x="11169650" y="4922838"/>
          <p14:tracePt t="31025" x="11177588" y="4940300"/>
          <p14:tracePt t="31033" x="11177588" y="4949825"/>
          <p14:tracePt t="31040" x="11177588" y="4967288"/>
          <p14:tracePt t="31046" x="11187113" y="4986338"/>
          <p14:tracePt t="31061" x="11196638" y="5003800"/>
          <p14:tracePt t="31068" x="11196638" y="5022850"/>
          <p14:tracePt t="31076" x="11196638" y="5032375"/>
          <p14:tracePt t="31082" x="11196638" y="5049838"/>
          <p14:tracePt t="31089" x="11196638" y="5059363"/>
          <p14:tracePt t="31096" x="11196638" y="5076825"/>
          <p14:tracePt t="31105" x="11187113" y="5076825"/>
          <p14:tracePt t="31111" x="11187113" y="5086350"/>
          <p14:tracePt t="31117" x="11187113" y="5105400"/>
          <p14:tracePt t="31124" x="11169650" y="5113338"/>
          <p14:tracePt t="31131" x="11169650" y="5122863"/>
          <p14:tracePt t="31138" x="11160125" y="5132388"/>
          <p14:tracePt t="31145" x="11150600" y="5141913"/>
          <p14:tracePt t="31152" x="11141075" y="5149850"/>
          <p14:tracePt t="31172" x="11123613" y="5159375"/>
          <p14:tracePt t="31179" x="11114088" y="5168900"/>
          <p14:tracePt t="31195" x="11096625" y="5178425"/>
          <p14:tracePt t="31201" x="11087100" y="5178425"/>
          <p14:tracePt t="31208" x="11077575" y="5178425"/>
          <p14:tracePt t="31215" x="11077575" y="5186363"/>
          <p14:tracePt t="31222" x="11068050" y="5195888"/>
          <p14:tracePt t="31244" x="11060113" y="5195888"/>
          <p14:tracePt t="31249" x="11050588" y="5195888"/>
          <p14:tracePt t="31264" x="11050588" y="5205413"/>
          <p14:tracePt t="31271" x="11041063" y="5214938"/>
          <p14:tracePt t="31278" x="11031538" y="5214938"/>
          <p14:tracePt t="31285" x="11023600" y="5214938"/>
          <p14:tracePt t="31298" x="11014075" y="5214938"/>
          <p14:tracePt t="31321" x="11014075" y="5222875"/>
          <p14:tracePt t="31328" x="11004550" y="5222875"/>
          <p14:tracePt t="31342" x="10987088" y="5222875"/>
          <p14:tracePt t="31369" x="10977563" y="5222875"/>
          <p14:tracePt t="32003" x="10968038" y="5195888"/>
          <p14:tracePt t="32010" x="10968038" y="5168900"/>
          <p14:tracePt t="32016" x="10941050" y="5086350"/>
          <p14:tracePt t="32027" x="10914063" y="4986338"/>
          <p14:tracePt t="32030" x="10904538" y="4922838"/>
          <p14:tracePt t="32037" x="10895013" y="4884738"/>
          <p14:tracePt t="32045" x="10877550" y="4794250"/>
          <p14:tracePt t="32051" x="10868025" y="4694238"/>
          <p14:tracePt t="32059" x="10868025" y="4638675"/>
          <p14:tracePt t="32066" x="10858500" y="4575175"/>
          <p14:tracePt t="32072" x="10841038" y="4519613"/>
          <p14:tracePt t="32079" x="10831513" y="4456113"/>
          <p14:tracePt t="32086" x="10812463" y="4365625"/>
          <p14:tracePt t="32093" x="10804525" y="4273550"/>
          <p14:tracePt t="32099" x="10775950" y="4173538"/>
          <p14:tracePt t="32107" x="10775950" y="4100513"/>
          <p14:tracePt t="32115" x="10748963" y="4037013"/>
          <p14:tracePt t="32121" x="10721975" y="3944938"/>
          <p14:tracePt t="32128" x="10694988" y="3862388"/>
          <p14:tracePt t="32134" x="10675938" y="3789363"/>
          <p14:tracePt t="32142" x="10629900" y="3689350"/>
          <p14:tracePt t="32149" x="10585450" y="3570288"/>
          <p14:tracePt t="32156" x="10539413" y="3443288"/>
          <p14:tracePt t="32163" x="10502900" y="3324225"/>
          <p14:tracePt t="32170" x="10437813" y="3195638"/>
          <p14:tracePt t="32177" x="10364788" y="3078163"/>
          <p14:tracePt t="32185" x="10291763" y="2976563"/>
          <p14:tracePt t="32192" x="10274300" y="2913063"/>
          <p14:tracePt t="32199" x="10201275" y="2857500"/>
          <p14:tracePt t="32206" x="10164763" y="2813050"/>
          <p14:tracePt t="32213" x="10101263" y="2740025"/>
          <p14:tracePt t="32221" x="10055225" y="2693988"/>
          <p14:tracePt t="32228" x="9999663" y="2647950"/>
          <p14:tracePt t="32233" x="9955213" y="2593975"/>
          <p14:tracePt t="32241" x="9899650" y="2547938"/>
          <p14:tracePt t="32248" x="9853613" y="2511425"/>
          <p14:tracePt t="32256" x="9826625" y="2474913"/>
          <p14:tracePt t="32261" x="9753600" y="2428875"/>
          <p14:tracePt t="32268" x="9680575" y="2382838"/>
          <p14:tracePt t="32277" x="9617075" y="2355850"/>
          <p14:tracePt t="32284" x="9571038" y="2328863"/>
          <p14:tracePt t="32289" x="9488488" y="2301875"/>
          <p14:tracePt t="32297" x="9461500" y="2273300"/>
          <p14:tracePt t="32304" x="9424988" y="2246313"/>
          <p14:tracePt t="32311" x="9378950" y="2228850"/>
          <p14:tracePt t="32318" x="9351963" y="2200275"/>
          <p14:tracePt t="32324" x="9305925" y="2182813"/>
          <p14:tracePt t="32331" x="9251950" y="2119313"/>
          <p14:tracePt t="32339" x="9186863" y="2063750"/>
          <p14:tracePt t="32346" x="9132888" y="2000250"/>
          <p14:tracePt t="32352" x="9077325" y="1917700"/>
          <p14:tracePt t="32360" x="9004300" y="1798638"/>
          <p14:tracePt t="32366" x="8950325" y="1698625"/>
          <p14:tracePt t="32373" x="8921750" y="1662113"/>
          <p14:tracePt t="32380" x="8894763" y="1635125"/>
          <p14:tracePt t="32387" x="8867775" y="1606550"/>
          <p14:tracePt t="32394" x="8831263" y="1570038"/>
          <p14:tracePt t="32401" x="8812213" y="1543050"/>
          <p14:tracePt t="32409" x="8794750" y="1533525"/>
          <p14:tracePt t="32415" x="8775700" y="1516063"/>
          <p14:tracePt t="32422" x="8758238" y="1479550"/>
          <p14:tracePt t="32429" x="8739188" y="1470025"/>
          <p14:tracePt t="32436" x="8721725" y="1452563"/>
          <p14:tracePt t="32443" x="8702675" y="1433513"/>
          <p14:tracePt t="32450" x="8685213" y="1416050"/>
          <p14:tracePt t="32456" x="8666163" y="1406525"/>
          <p14:tracePt t="32464" x="8658225" y="1387475"/>
          <p14:tracePt t="32471" x="8648700" y="1379538"/>
          <p14:tracePt t="32477" x="8621713" y="1360488"/>
          <p14:tracePt t="32485" x="8612188" y="1343025"/>
          <p14:tracePt t="32492" x="8585200" y="1323975"/>
          <p14:tracePt t="32499" x="8585200" y="1314450"/>
          <p14:tracePt t="32506" x="8566150" y="1296988"/>
          <p14:tracePt t="32513" x="8548688" y="1287463"/>
          <p14:tracePt t="32519" x="8529638" y="1270000"/>
          <p14:tracePt t="32527" x="8529638" y="1260475"/>
          <p14:tracePt t="32534" x="8512175" y="1250950"/>
          <p14:tracePt t="32540" x="8502650" y="1241425"/>
          <p14:tracePt t="32547" x="8493125" y="1223963"/>
          <p14:tracePt t="32554" x="8483600" y="1214438"/>
          <p14:tracePt t="32568" x="8475663" y="1214438"/>
          <p14:tracePt t="32576" x="8466138" y="1196975"/>
          <p14:tracePt t="32582" x="8456613" y="1187450"/>
          <p14:tracePt t="32589" x="8447088" y="1177925"/>
          <p14:tracePt t="32597" x="8439150" y="1168400"/>
          <p14:tracePt t="32603" x="8429625" y="1168400"/>
          <p14:tracePt t="32610" x="8429625" y="1160463"/>
          <p14:tracePt t="32617" x="8429625" y="1150938"/>
          <p14:tracePt t="32626" x="8420100" y="1150938"/>
          <p14:tracePt t="32631" x="8410575" y="1150938"/>
          <p14:tracePt t="32638" x="8410575" y="1141413"/>
          <p14:tracePt t="32645" x="8402638" y="1131888"/>
          <p14:tracePt t="32660" x="8393113" y="1131888"/>
          <p14:tracePt t="32666" x="8383588" y="1131888"/>
          <p14:tracePt t="32673" x="8383588" y="1123950"/>
          <p14:tracePt t="32680" x="8374063" y="1114425"/>
          <p14:tracePt t="32701" x="8366125" y="1114425"/>
          <p14:tracePt t="32708" x="8356600" y="1114425"/>
          <p14:tracePt t="32729" x="8337550" y="1114425"/>
          <p14:tracePt t="32744" x="8329613" y="1123950"/>
          <p14:tracePt t="32750" x="8310563" y="1123950"/>
          <p14:tracePt t="32758" x="8301038" y="1123950"/>
          <p14:tracePt t="32764" x="8301038" y="1131888"/>
          <p14:tracePt t="32779" x="8293100" y="1131888"/>
          <p14:tracePt t="32785" x="8274050" y="1131888"/>
          <p14:tracePt t="32794" x="8256588" y="1131888"/>
          <p14:tracePt t="32799" x="8237538" y="1131888"/>
          <p14:tracePt t="32807" x="8228013" y="1131888"/>
          <p14:tracePt t="32813" x="8210550" y="1131888"/>
          <p14:tracePt t="32820" x="8201025" y="1131888"/>
          <p14:tracePt t="32827" x="8174038" y="1131888"/>
          <p14:tracePt t="32843" x="8154988" y="1123950"/>
          <p14:tracePt t="32855" x="8137525" y="1114425"/>
          <p14:tracePt t="32862" x="8128000" y="1104900"/>
          <p14:tracePt t="32870" x="8118475" y="1104900"/>
          <p14:tracePt t="32883" x="8108950" y="1095375"/>
          <p14:tracePt t="32891" x="8101013" y="1095375"/>
          <p14:tracePt t="32905" x="8091488" y="1095375"/>
          <p14:tracePt t="32952" x="8101013" y="1104900"/>
          <p14:tracePt t="32968" x="8128000" y="1104900"/>
          <p14:tracePt t="32974" x="8137525" y="1114425"/>
          <p14:tracePt t="32981" x="8154988" y="1131888"/>
          <p14:tracePt t="32989" x="8210550" y="1141413"/>
          <p14:tracePt t="32995" x="8228013" y="1150938"/>
          <p14:tracePt t="33002" x="8274050" y="1168400"/>
          <p14:tracePt t="33010" x="8320088" y="1196975"/>
          <p14:tracePt t="33015" x="8393113" y="1223963"/>
          <p14:tracePt t="33023" x="8456613" y="1233488"/>
          <p14:tracePt t="33029" x="8575675" y="1287463"/>
          <p14:tracePt t="33037" x="8629650" y="1314450"/>
          <p14:tracePt t="33043" x="8712200" y="1343025"/>
          <p14:tracePt t="33051" x="8775700" y="1370013"/>
          <p14:tracePt t="33060" x="8867775" y="1397000"/>
          <p14:tracePt t="33063" x="8913813" y="1416050"/>
          <p14:tracePt t="33071" x="8959850" y="1443038"/>
          <p14:tracePt t="33078" x="9023350" y="1460500"/>
          <p14:tracePt t="33084" x="9050338" y="1470025"/>
          <p14:tracePt t="33092" x="9069388" y="1479550"/>
          <p14:tracePt t="33098" x="9105900" y="1506538"/>
          <p14:tracePt t="33106" x="9113838" y="1506538"/>
          <p14:tracePt t="33112" x="9132888" y="1525588"/>
          <p14:tracePt t="33120" x="9150350" y="1533525"/>
          <p14:tracePt t="33126" x="9169400" y="1543050"/>
          <p14:tracePt t="33133" x="9186863" y="1562100"/>
          <p14:tracePt t="33140" x="9205913" y="1570038"/>
          <p14:tracePt t="33148" x="9215438" y="1589088"/>
          <p14:tracePt t="33154" x="9232900" y="1598613"/>
          <p14:tracePt t="33161" x="9259888" y="1616075"/>
          <p14:tracePt t="33168" x="9269413" y="1625600"/>
          <p14:tracePt t="33175" x="9288463" y="1643063"/>
          <p14:tracePt t="33183" x="9305925" y="1662113"/>
          <p14:tracePt t="33189" x="9324975" y="1662113"/>
          <p14:tracePt t="33196" x="9332913" y="1679575"/>
          <p14:tracePt t="33203" x="9351963" y="1689100"/>
          <p14:tracePt t="33210" x="9369425" y="1708150"/>
          <p14:tracePt t="33218" x="9388475" y="1725613"/>
          <p14:tracePt t="33231" x="9415463" y="1744663"/>
          <p14:tracePt t="33238" x="9415463" y="1752600"/>
          <p14:tracePt t="33246" x="9424988" y="1771650"/>
          <p14:tracePt t="33252" x="9434513" y="1781175"/>
          <p14:tracePt t="33259" x="9451975" y="1789113"/>
          <p14:tracePt t="33266" x="9461500" y="1798638"/>
          <p14:tracePt t="33273" x="9478963" y="1817688"/>
          <p14:tracePt t="33280" x="9488488" y="1835150"/>
          <p14:tracePt t="33287" x="9507538" y="1844675"/>
          <p14:tracePt t="33294" x="9525000" y="1871663"/>
          <p14:tracePt t="33300" x="9534525" y="1881188"/>
          <p14:tracePt t="33309" x="9551988" y="1890713"/>
          <p14:tracePt t="33315" x="9571038" y="1908175"/>
          <p14:tracePt t="33322" x="9588500" y="1927225"/>
          <p14:tracePt t="33329" x="9607550" y="1944688"/>
          <p14:tracePt t="33336" x="9644063" y="1973263"/>
          <p14:tracePt t="33343" x="9653588" y="1981200"/>
          <p14:tracePt t="33351" x="9671050" y="1981200"/>
          <p14:tracePt t="33358" x="9690100" y="2017713"/>
          <p14:tracePt t="33365" x="9717088" y="2027238"/>
          <p14:tracePt t="33372" x="9734550" y="2046288"/>
          <p14:tracePt t="33379" x="9772650" y="2063750"/>
          <p14:tracePt t="33386" x="9790113" y="2100263"/>
          <p14:tracePt t="33393" x="9809163" y="2109788"/>
          <p14:tracePt t="33399" x="9836150" y="2127250"/>
          <p14:tracePt t="33407" x="9872663" y="2146300"/>
          <p14:tracePt t="33414" x="9899650" y="2182813"/>
          <p14:tracePt t="33421" x="9918700" y="2192338"/>
          <p14:tracePt t="33427" x="9936163" y="2209800"/>
          <p14:tracePt t="33434" x="9972675" y="2228850"/>
          <p14:tracePt t="33443" x="10018713" y="2265363"/>
          <p14:tracePt t="33449" x="10036175" y="2282825"/>
          <p14:tracePt t="33456" x="10064750" y="2309813"/>
          <p14:tracePt t="33463" x="10082213" y="2346325"/>
          <p14:tracePt t="33469" x="10118725" y="2374900"/>
          <p14:tracePt t="33477" x="10145713" y="2411413"/>
          <p14:tracePt t="33484" x="10164763" y="2428875"/>
          <p14:tracePt t="33490" x="10201275" y="2447925"/>
          <p14:tracePt t="33497" x="10210800" y="2465388"/>
          <p14:tracePt t="33504" x="10228263" y="2484438"/>
          <p14:tracePt t="33512" x="10247313" y="2520950"/>
          <p14:tracePt t="33519" x="10255250" y="2520950"/>
          <p14:tracePt t="33526" x="10264775" y="2528888"/>
          <p14:tracePt t="33532" x="10274300" y="2547938"/>
          <p14:tracePt t="33538" x="10291763" y="2565400"/>
          <p14:tracePt t="33547" x="10301288" y="2574925"/>
          <p14:tracePt t="33552" x="10310813" y="2584450"/>
          <p14:tracePt t="33559" x="10320338" y="2611438"/>
          <p14:tracePt t="33566" x="10328275" y="2620963"/>
          <p14:tracePt t="33574" x="10328275" y="2630488"/>
          <p14:tracePt t="33592" x="10337800" y="2657475"/>
          <p14:tracePt t="33595" x="10347325" y="2674938"/>
          <p14:tracePt t="33601" x="10356850" y="2684463"/>
          <p14:tracePt t="33609" x="10364788" y="2703513"/>
          <p14:tracePt t="33622" x="10374313" y="2711450"/>
          <p14:tracePt t="33629" x="10383838" y="2720975"/>
          <p14:tracePt t="33636" x="10383838" y="2730500"/>
          <p14:tracePt t="33644" x="10393363" y="2747963"/>
          <p14:tracePt t="33664" x="10401300" y="2767013"/>
          <p14:tracePt t="33937" x="10420350" y="2820988"/>
          <p14:tracePt t="33945" x="10466388" y="2886075"/>
          <p14:tracePt t="33951" x="10474325" y="2930525"/>
          <p14:tracePt t="33959" x="10493375" y="2976563"/>
          <p14:tracePt t="33966" x="10529888" y="3041650"/>
          <p14:tracePt t="33973" x="10575925" y="3114675"/>
          <p14:tracePt t="33980" x="10602913" y="3178175"/>
          <p14:tracePt t="33987" x="10639425" y="3297238"/>
          <p14:tracePt t="33994" x="10685463" y="3406775"/>
          <p14:tracePt t="34001" x="10712450" y="3543300"/>
          <p14:tracePt t="34008" x="10758488" y="3706813"/>
          <p14:tracePt t="34014" x="10758488" y="3816350"/>
          <p14:tracePt t="34021" x="10785475" y="3944938"/>
          <p14:tracePt t="34029" x="10785475" y="4064000"/>
          <p14:tracePt t="34036" x="10804525" y="4237038"/>
          <p14:tracePt t="34042" x="10804525" y="4356100"/>
          <p14:tracePt t="34049" x="10804525" y="4483100"/>
          <p14:tracePt t="34059" x="10804525" y="4538663"/>
          <p14:tracePt t="34065" x="10785475" y="4629150"/>
          <p14:tracePt t="34070" x="10785475" y="4694238"/>
          <p14:tracePt t="34077" x="10785475" y="4748213"/>
          <p14:tracePt t="34085" x="10775950" y="4784725"/>
          <p14:tracePt t="34092" x="10775950" y="4803775"/>
          <p14:tracePt t="34098" x="10768013" y="4840288"/>
          <p14:tracePt t="34106" x="10758488" y="4857750"/>
          <p14:tracePt t="34112" x="10758488" y="4876800"/>
          <p14:tracePt t="34126" x="10748963" y="4894263"/>
          <p14:tracePt t="34133" x="10739438" y="4930775"/>
          <p14:tracePt t="34147" x="10731500" y="4949825"/>
          <p14:tracePt t="34155" x="10731500" y="4986338"/>
          <p14:tracePt t="34161" x="10712450" y="4995863"/>
          <p14:tracePt t="34169" x="10702925" y="5022850"/>
          <p14:tracePt t="34175" x="10694988" y="5040313"/>
          <p14:tracePt t="34181" x="10685463" y="5059363"/>
          <p14:tracePt t="34190" x="10675938" y="5076825"/>
          <p14:tracePt t="34197" x="10658475" y="5095875"/>
          <p14:tracePt t="34204" x="10658475" y="5113338"/>
          <p14:tracePt t="34211" x="10648950" y="5132388"/>
          <p14:tracePt t="34217" x="10629900" y="5141913"/>
          <p14:tracePt t="34225" x="10629900" y="5159375"/>
          <p14:tracePt t="34232" x="10602913" y="5186363"/>
          <p14:tracePt t="34238" x="10602913" y="5195888"/>
          <p14:tracePt t="34246" x="10593388" y="5214938"/>
          <p14:tracePt t="34253" x="10585450" y="5232400"/>
          <p14:tracePt t="34259" x="10575925" y="5251450"/>
          <p14:tracePt t="34266" x="10566400" y="5295900"/>
          <p14:tracePt t="34273" x="10547350" y="5314950"/>
          <p14:tracePt t="34280" x="10547350" y="5341938"/>
          <p14:tracePt t="34288" x="10539413" y="5360988"/>
          <p14:tracePt t="34294" x="10539413" y="5378450"/>
          <p14:tracePt t="34302" x="10520363" y="5397500"/>
          <p14:tracePt t="34308" x="10520363" y="5424488"/>
          <p14:tracePt t="34315" x="10520363" y="5434013"/>
          <p14:tracePt t="34323" x="10520363" y="5441950"/>
          <p14:tracePt t="34329" x="10520363" y="5461000"/>
          <p14:tracePt t="34337" x="10520363" y="5470525"/>
          <p14:tracePt t="34342" x="10510838" y="5478463"/>
          <p14:tracePt t="34350" x="10510838" y="5487988"/>
          <p14:tracePt t="34358" x="10502900" y="5487988"/>
          <p14:tracePt t="34364" x="10502900" y="5497513"/>
          <p14:tracePt t="34371" x="10502900" y="5507038"/>
          <p14:tracePt t="34378" x="10502900" y="5514975"/>
          <p14:tracePt t="34386" x="10502900" y="5524500"/>
          <p14:tracePt t="34399" x="10502900" y="5534025"/>
          <p14:tracePt t="34447" x="10510838" y="5534025"/>
          <p14:tracePt t="34491" x="10520363" y="5534025"/>
          <p14:tracePt t="34496" x="10529888" y="5524500"/>
          <p14:tracePt t="34503" x="10529888" y="5514975"/>
          <p14:tracePt t="34517" x="10539413" y="5497513"/>
          <p14:tracePt t="34525" x="10547350" y="5478463"/>
          <p14:tracePt t="34531" x="10556875" y="5461000"/>
          <p14:tracePt t="34539" x="10593388" y="5434013"/>
          <p14:tracePt t="34545" x="10612438" y="5387975"/>
          <p14:tracePt t="34553" x="10639425" y="5351463"/>
          <p14:tracePt t="34560" x="10658475" y="5324475"/>
          <p14:tracePt t="34567" x="10702925" y="5251450"/>
          <p14:tracePt t="34575" x="10731500" y="5205413"/>
          <p14:tracePt t="34580" x="10768013" y="5159375"/>
          <p14:tracePt t="34588" x="10785475" y="5113338"/>
          <p14:tracePt t="34595" x="10821988" y="5068888"/>
          <p14:tracePt t="34602" x="10858500" y="4986338"/>
          <p14:tracePt t="34609" x="10885488" y="4940300"/>
          <p14:tracePt t="34615" x="10922000" y="4857750"/>
          <p14:tracePt t="34623" x="10931525" y="4830763"/>
          <p14:tracePt t="34630" x="10968038" y="4757738"/>
          <p14:tracePt t="34636" x="10968038" y="4711700"/>
          <p14:tracePt t="34642" x="10995025" y="4665663"/>
          <p14:tracePt t="34650" x="11014075" y="4621213"/>
          <p14:tracePt t="34658" x="11023600" y="4584700"/>
          <p14:tracePt t="34665" x="11041063" y="4502150"/>
          <p14:tracePt t="34671" x="11050588" y="4465638"/>
          <p14:tracePt t="34678" x="11060113" y="4419600"/>
          <p14:tracePt t="34685" x="11060113" y="4383088"/>
          <p14:tracePt t="34692" x="11060113" y="4329113"/>
          <p14:tracePt t="34700" x="11060113" y="4283075"/>
          <p14:tracePt t="34707" x="11060113" y="4256088"/>
          <p14:tracePt t="34712" x="11060113" y="4210050"/>
          <p14:tracePt t="34720" x="11060113" y="4183063"/>
          <p14:tracePt t="34727" x="11060113" y="4137025"/>
          <p14:tracePt t="34734" x="11031538" y="4081463"/>
          <p14:tracePt t="34742" x="11031538" y="4044950"/>
          <p14:tracePt t="34748" x="11023600" y="4008438"/>
          <p14:tracePt t="34755" x="11023600" y="3981450"/>
          <p14:tracePt t="34762" x="11014075" y="3935413"/>
          <p14:tracePt t="34769" x="11014075" y="3898900"/>
          <p14:tracePt t="34776" x="11004550" y="3862388"/>
          <p14:tracePt t="34782" x="10995025" y="3844925"/>
          <p14:tracePt t="34790" x="10995025" y="3816350"/>
          <p14:tracePt t="34796" x="10987088" y="3771900"/>
          <p14:tracePt t="34804" x="10958513" y="3743325"/>
          <p14:tracePt t="34811" x="10950575" y="3716338"/>
          <p14:tracePt t="34818" x="10950575" y="3670300"/>
          <p14:tracePt t="34825" x="10931525" y="3643313"/>
          <p14:tracePt t="34832" x="10931525" y="3625850"/>
          <p14:tracePt t="34839" x="10914063" y="3579813"/>
          <p14:tracePt t="34845" x="10904538" y="3552825"/>
          <p14:tracePt t="34852" x="10885488" y="3506788"/>
          <p14:tracePt t="34860" x="10868025" y="3479800"/>
          <p14:tracePt t="34867" x="10858500" y="3451225"/>
          <p14:tracePt t="34875" x="10848975" y="3414713"/>
          <p14:tracePt t="34880" x="10841038" y="3387725"/>
          <p14:tracePt t="34887" x="10804525" y="3360738"/>
          <p14:tracePt t="34895" x="10804525" y="3341688"/>
          <p14:tracePt t="34902" x="10785475" y="3297238"/>
          <p14:tracePt t="34908" x="10748963" y="3251200"/>
          <p14:tracePt t="34915" x="10739438" y="3214688"/>
          <p14:tracePt t="34925" x="10721975" y="3187700"/>
          <p14:tracePt t="34929" x="10712450" y="3159125"/>
          <p14:tracePt t="34936" x="10702925" y="3141663"/>
          <p14:tracePt t="34943" x="10675938" y="3105150"/>
          <p14:tracePt t="34950" x="10666413" y="3078163"/>
          <p14:tracePt t="34958" x="10658475" y="3059113"/>
          <p14:tracePt t="34965" x="10648950" y="3049588"/>
          <p14:tracePt t="34972" x="10648950" y="3022600"/>
          <p14:tracePt t="34979" x="10648950" y="3013075"/>
          <p14:tracePt t="34985" x="10629900" y="2995613"/>
          <p14:tracePt t="35008" x="10629900" y="2976563"/>
          <p14:tracePt t="35262" x="10566400" y="2886075"/>
          <p14:tracePt t="35269" x="10510838" y="2803525"/>
          <p14:tracePt t="35275" x="10456863" y="2767013"/>
          <p14:tracePt t="35281" x="10393363" y="2703513"/>
          <p14:tracePt t="35291" x="10310813" y="2630488"/>
          <p14:tracePt t="35296" x="10247313" y="2574925"/>
          <p14:tracePt t="35303" x="10191750" y="2528888"/>
          <p14:tracePt t="35310" x="10145713" y="2474913"/>
          <p14:tracePt t="35317" x="10101263" y="2438400"/>
          <p14:tracePt t="35324" x="10028238" y="2374900"/>
          <p14:tracePt t="35331" x="9972675" y="2309813"/>
          <p14:tracePt t="35341" x="9926638" y="2246313"/>
          <p14:tracePt t="35345" x="9872663" y="2163763"/>
          <p14:tracePt t="35351" x="9799638" y="2090738"/>
          <p14:tracePt t="35359" x="9734550" y="2009775"/>
          <p14:tracePt t="35367" x="9680575" y="1944688"/>
          <p14:tracePt t="35374" x="9625013" y="1890713"/>
          <p14:tracePt t="35380" x="9607550" y="1862138"/>
          <p14:tracePt t="35387" x="9561513" y="1817688"/>
          <p14:tracePt t="35393" x="9525000" y="1771650"/>
          <p14:tracePt t="35401" x="9507538" y="1752600"/>
          <p14:tracePt t="35408" x="9478963" y="1716088"/>
          <p14:tracePt t="35415" x="9461500" y="1708150"/>
          <p14:tracePt t="35424" x="9434513" y="1679575"/>
          <p14:tracePt t="35428" x="9398000" y="1652588"/>
          <p14:tracePt t="35436" x="9388475" y="1635125"/>
          <p14:tracePt t="35444" x="9351963" y="1616075"/>
          <p14:tracePt t="35451" x="9332913" y="1598613"/>
          <p14:tracePt t="35458" x="9315450" y="1579563"/>
          <p14:tracePt t="35465" x="9296400" y="1570038"/>
          <p14:tracePt t="35472" x="9278938" y="1552575"/>
          <p14:tracePt t="35478" x="9259888" y="1533525"/>
          <p14:tracePt t="35486" x="9223375" y="1497013"/>
          <p14:tracePt t="35491" x="9205913" y="1489075"/>
          <p14:tracePt t="35499" x="9196388" y="1479550"/>
          <p14:tracePt t="35507" x="9178925" y="1460500"/>
          <p14:tracePt t="35513" x="9159875" y="1452563"/>
          <p14:tracePt t="35520" x="9132888" y="1433513"/>
          <p14:tracePt t="35527" x="9123363" y="1423988"/>
          <p14:tracePt t="35534" x="9096375" y="1416050"/>
          <p14:tracePt t="35541" x="9077325" y="1406525"/>
          <p14:tracePt t="35548" x="9050338" y="1397000"/>
          <p14:tracePt t="35554" x="9032875" y="1387475"/>
          <p14:tracePt t="35561" x="8996363" y="1379538"/>
          <p14:tracePt t="35569" x="8967788" y="1370013"/>
          <p14:tracePt t="35577" x="8950325" y="1350963"/>
          <p14:tracePt t="35583" x="8931275" y="1350963"/>
          <p14:tracePt t="35591" x="8904288" y="1343025"/>
          <p14:tracePt t="35596" x="8894763" y="1333500"/>
          <p14:tracePt t="35604" x="8867775" y="1314450"/>
          <p14:tracePt t="35611" x="8840788" y="1296988"/>
          <p14:tracePt t="35617" x="8821738" y="1296988"/>
          <p14:tracePt t="35624" x="8785225" y="1270000"/>
          <p14:tracePt t="35632" x="8767763" y="1260475"/>
          <p14:tracePt t="35639" x="8748713" y="1250950"/>
          <p14:tracePt t="35645" x="8731250" y="1241425"/>
          <p14:tracePt t="35654" x="8712200" y="1241425"/>
          <p14:tracePt t="35659" x="8694738" y="1241425"/>
          <p14:tracePt t="35667" x="8675688" y="1241425"/>
          <p14:tracePt t="35674" x="8658225" y="1233488"/>
          <p14:tracePt t="35681" x="8621713" y="1223963"/>
          <p14:tracePt t="35686" x="8575675" y="1223963"/>
          <p14:tracePt t="35694" x="8548688" y="1214438"/>
          <p14:tracePt t="35701" x="8529638" y="1214438"/>
          <p14:tracePt t="35708" x="8493125" y="1214438"/>
          <p14:tracePt t="35715" x="8466138" y="1196975"/>
          <p14:tracePt t="35724" x="8439150" y="1196975"/>
          <p14:tracePt t="35730" x="8420100" y="1196975"/>
          <p14:tracePt t="35736" x="8393113" y="1187450"/>
          <p14:tracePt t="35743" x="8374063" y="1177925"/>
          <p14:tracePt t="35750" x="8347075" y="1168400"/>
          <p14:tracePt t="35758" x="8337550" y="1168400"/>
          <p14:tracePt t="35764" x="8320088" y="1160463"/>
          <p14:tracePt t="35771" x="8310563" y="1150938"/>
          <p14:tracePt t="35778" x="8293100" y="1150938"/>
          <p14:tracePt t="35785" x="8274050" y="1141413"/>
          <p14:tracePt t="35792" x="8274050" y="1131888"/>
          <p14:tracePt t="35800" x="8264525" y="1131888"/>
          <p14:tracePt t="35808" x="8264525" y="1123950"/>
          <p14:tracePt t="35812" x="8256588" y="1114425"/>
          <p14:tracePt t="35821" x="8247063" y="1114425"/>
          <p14:tracePt t="35833" x="8228013" y="1104900"/>
          <p14:tracePt t="35862" x="8220075" y="1104900"/>
          <p14:tracePt t="35897" x="8228013" y="1114425"/>
          <p14:tracePt t="35905" x="8237538" y="1123950"/>
          <p14:tracePt t="35911" x="8256588" y="1131888"/>
          <p14:tracePt t="35918" x="8274050" y="1150938"/>
          <p14:tracePt t="35924" x="8310563" y="1168400"/>
          <p14:tracePt t="35933" x="8410575" y="1214438"/>
          <p14:tracePt t="35941" x="8566150" y="1277938"/>
          <p14:tracePt t="35946" x="8731250" y="1333500"/>
          <p14:tracePt t="35952" x="8885238" y="1416050"/>
          <p14:tracePt t="35961" x="9077325" y="1497013"/>
          <p14:tracePt t="35966" x="9315450" y="1579563"/>
          <p14:tracePt t="35974" x="9478963" y="1662113"/>
          <p14:tracePt t="35982" x="9561513" y="1698625"/>
          <p14:tracePt t="35988" x="9698038" y="1744663"/>
          <p14:tracePt t="35994" x="9763125" y="1781175"/>
          <p14:tracePt t="36001" x="9845675" y="1825625"/>
          <p14:tracePt t="36008" x="9945688" y="1881188"/>
          <p14:tracePt t="36016" x="9982200" y="1898650"/>
          <p14:tracePt t="36024" x="10045700" y="1944688"/>
          <p14:tracePt t="36029" x="10109200" y="1981200"/>
          <p14:tracePt t="36036" x="10164763" y="2017713"/>
          <p14:tracePt t="36043" x="10182225" y="2036763"/>
          <p14:tracePt t="36051" x="10210800" y="2054225"/>
          <p14:tracePt t="36058" x="10228263" y="2073275"/>
          <p14:tracePt t="36065" x="10247313" y="2082800"/>
          <p14:tracePt t="36071" x="10255250" y="2100263"/>
          <p14:tracePt t="36078" x="10274300" y="2109788"/>
          <p14:tracePt t="36085" x="10291763" y="2146300"/>
          <p14:tracePt t="36091" x="10301288" y="2163763"/>
          <p14:tracePt t="36099" x="10320338" y="2192338"/>
          <p14:tracePt t="36107" x="10328275" y="2209800"/>
          <p14:tracePt t="36113" x="10347325" y="2246313"/>
          <p14:tracePt t="36120" x="10347325" y="2255838"/>
          <p14:tracePt t="36127" x="10364788" y="2292350"/>
          <p14:tracePt t="36134" x="10374313" y="2328863"/>
          <p14:tracePt t="36141" x="10401300" y="2365375"/>
          <p14:tracePt t="36148" x="10420350" y="2411413"/>
          <p14:tracePt t="36157" x="10420350" y="2447925"/>
          <p14:tracePt t="36161" x="10456863" y="2492375"/>
          <p14:tracePt t="36169" x="10493375" y="2574925"/>
          <p14:tracePt t="36176" x="10520363" y="2684463"/>
          <p14:tracePt t="36183" x="10566400" y="2803525"/>
          <p14:tracePt t="36190" x="10612438" y="2930525"/>
          <p14:tracePt t="36196" x="10639425" y="3013075"/>
          <p14:tracePt t="36204" x="10666413" y="3114675"/>
          <p14:tracePt t="36210" x="10694988" y="3168650"/>
          <p14:tracePt t="36218" x="10702925" y="3232150"/>
          <p14:tracePt t="36224" x="10712450" y="3305175"/>
          <p14:tracePt t="36231" x="10739438" y="3351213"/>
          <p14:tracePt t="36240" x="10748963" y="3397250"/>
          <p14:tracePt t="36247" x="10758488" y="3451225"/>
          <p14:tracePt t="36253" x="10775950" y="3533775"/>
          <p14:tracePt t="36260" x="10785475" y="3606800"/>
          <p14:tracePt t="36266" x="10795000" y="3652838"/>
          <p14:tracePt t="36274" x="10812463" y="3725863"/>
          <p14:tracePt t="36282" x="10821988" y="3789363"/>
          <p14:tracePt t="36288" x="10831513" y="3844925"/>
          <p14:tracePt t="36294" x="10841038" y="3908425"/>
          <p14:tracePt t="36302" x="10858500" y="3935413"/>
          <p14:tracePt t="36308" x="10848975" y="3963988"/>
          <p14:tracePt t="36318" x="10848975" y="3981450"/>
          <p14:tracePt t="36323" x="10848975" y="4027488"/>
          <p14:tracePt t="36330" x="10868025" y="4064000"/>
          <p14:tracePt t="36336" x="10868025" y="4100513"/>
          <p14:tracePt t="36343" x="10877550" y="4127500"/>
          <p14:tracePt t="36351" x="10877550" y="4183063"/>
          <p14:tracePt t="36357" x="10877550" y="4256088"/>
          <p14:tracePt t="36365" x="10885488" y="4329113"/>
          <p14:tracePt t="36371" x="10904538" y="4410075"/>
          <p14:tracePt t="36378" x="10922000" y="4492625"/>
          <p14:tracePt t="36386" x="10941050" y="4584700"/>
          <p14:tracePt t="36392" x="10950575" y="4657725"/>
          <p14:tracePt t="36399" x="10958513" y="4702175"/>
          <p14:tracePt t="36407" x="10977563" y="4748213"/>
          <p14:tracePt t="36414" x="10987088" y="4784725"/>
          <p14:tracePt t="36420" x="10995025" y="4830763"/>
          <p14:tracePt t="36427" x="11004550" y="4848225"/>
          <p14:tracePt t="36434" x="11004550" y="4876800"/>
          <p14:tracePt t="36441" x="11004550" y="4884738"/>
          <p14:tracePt t="36448" x="11014075" y="4894263"/>
          <p14:tracePt t="36456" x="11014075" y="4913313"/>
          <p14:tracePt t="36476" x="11014075" y="4922838"/>
          <p14:tracePt t="36483" x="11014075" y="4930775"/>
          <p14:tracePt t="36496" x="11014075" y="4940300"/>
          <p14:tracePt t="36973" x="10922000" y="4867275"/>
          <p14:tracePt t="36979" x="10685463" y="4684713"/>
          <p14:tracePt t="36989" x="10401300" y="4402138"/>
          <p14:tracePt t="36991" x="10218738" y="4227513"/>
          <p14:tracePt t="37000" x="9926638" y="3908425"/>
          <p14:tracePt t="37006" x="9680575" y="3662363"/>
          <p14:tracePt t="37013" x="9571038" y="3543300"/>
          <p14:tracePt t="37019" x="9478963" y="3406775"/>
          <p14:tracePt t="37027" x="9351963" y="3224213"/>
          <p14:tracePt t="37034" x="9242425" y="3068638"/>
          <p14:tracePt t="37042" x="9186863" y="2986088"/>
          <p14:tracePt t="37049" x="9150350" y="2903538"/>
          <p14:tracePt t="37055" x="9096375" y="2840038"/>
          <p14:tracePt t="37062" x="9040813" y="2740025"/>
          <p14:tracePt t="37069" x="8996363" y="2657475"/>
          <p14:tracePt t="37076" x="8977313" y="2611438"/>
          <p14:tracePt t="37084" x="8950325" y="2547938"/>
          <p14:tracePt t="37089" x="8931275" y="2501900"/>
          <p14:tracePt t="37097" x="8904288" y="2447925"/>
          <p14:tracePt t="37105" x="8877300" y="2401888"/>
          <p14:tracePt t="37111" x="8867775" y="2382838"/>
          <p14:tracePt t="37118" x="8858250" y="2346325"/>
          <p14:tracePt t="37125" x="8840788" y="2319338"/>
          <p14:tracePt t="37133" x="8831263" y="2292350"/>
          <p14:tracePt t="37139" x="8821738" y="2282825"/>
          <p14:tracePt t="37146" x="8812213" y="2255838"/>
          <p14:tracePt t="37152" x="8794750" y="2236788"/>
          <p14:tracePt t="37160" x="8775700" y="2200275"/>
          <p14:tracePt t="37167" x="8767763" y="2182813"/>
          <p14:tracePt t="37173" x="8758238" y="2163763"/>
          <p14:tracePt t="37182" x="8731250" y="2136775"/>
          <p14:tracePt t="37189" x="8712200" y="2090738"/>
          <p14:tracePt t="37195" x="8694738" y="2063750"/>
          <p14:tracePt t="37201" x="8666163" y="2027238"/>
          <p14:tracePt t="37209" x="8648700" y="1990725"/>
          <p14:tracePt t="37216" x="8629650" y="1954213"/>
          <p14:tracePt t="37223" x="8612188" y="1935163"/>
          <p14:tracePt t="37230" x="8585200" y="1890713"/>
          <p14:tracePt t="37238" x="8539163" y="1854200"/>
          <p14:tracePt t="37244" x="8529638" y="1825625"/>
          <p14:tracePt t="37251" x="8502650" y="1798638"/>
          <p14:tracePt t="37257" x="8475663" y="1762125"/>
          <p14:tracePt t="37265" x="8456613" y="1744663"/>
          <p14:tracePt t="37272" x="8439150" y="1716088"/>
          <p14:tracePt t="37279" x="8420100" y="1698625"/>
          <p14:tracePt t="37289" x="8383588" y="1662113"/>
          <p14:tracePt t="37293" x="8356600" y="1635125"/>
          <p14:tracePt t="37299" x="8337550" y="1616075"/>
          <p14:tracePt t="37307" x="8301038" y="1570038"/>
          <p14:tracePt t="37314" x="8283575" y="1562100"/>
          <p14:tracePt t="37323" x="8256588" y="1525588"/>
          <p14:tracePt t="37327" x="8220075" y="1506538"/>
          <p14:tracePt t="37335" x="8191500" y="1489075"/>
          <p14:tracePt t="37343" x="8154988" y="1460500"/>
          <p14:tracePt t="37349" x="8137525" y="1443038"/>
          <p14:tracePt t="37356" x="8091488" y="1416050"/>
          <p14:tracePt t="37362" x="8072438" y="1387475"/>
          <p14:tracePt t="37371" x="8045450" y="1370013"/>
          <p14:tracePt t="37377" x="8027988" y="1350963"/>
          <p14:tracePt t="37383" x="8008938" y="1333500"/>
          <p14:tracePt t="37390" x="7999413" y="1323975"/>
          <p14:tracePt t="37398" x="7991475" y="1306513"/>
          <p14:tracePt t="37406" x="7981950" y="1296988"/>
          <p14:tracePt t="37411" x="7972425" y="1287463"/>
          <p14:tracePt t="37425" x="7954963" y="1277938"/>
          <p14:tracePt t="37447" x="7954963" y="1270000"/>
          <p14:tracePt t="37722" x="7945438" y="1250950"/>
          <p14:tracePt t="37728" x="7935913" y="1250950"/>
          <p14:tracePt t="37736" x="7926388" y="1233488"/>
          <p14:tracePt t="37743" x="7918450" y="1223963"/>
          <p14:tracePt t="37749" x="7908925" y="1214438"/>
          <p14:tracePt t="37756" x="7899400" y="1196975"/>
          <p14:tracePt t="37764" x="7881938" y="1187450"/>
          <p14:tracePt t="37772" x="7872413" y="1187450"/>
          <p14:tracePt t="37777" x="7862888" y="1160463"/>
          <p14:tracePt t="37785" x="7845425" y="1150938"/>
          <p14:tracePt t="37791" x="7835900" y="1131888"/>
          <p14:tracePt t="37800" x="7826375" y="1123950"/>
          <p14:tracePt t="37806" x="7816850" y="1114425"/>
          <p14:tracePt t="37812" x="7808913" y="1104900"/>
          <p14:tracePt t="37827" x="7799388" y="1087438"/>
          <p14:tracePt t="37840" x="7799388" y="1077913"/>
          <p14:tracePt t="37848" x="7789863" y="1068388"/>
          <p14:tracePt t="37855" x="7780338" y="1068388"/>
          <p14:tracePt t="37869" x="7772400" y="1068388"/>
          <p14:tracePt t="37904" x="7762875" y="1068388"/>
          <p14:tracePt t="37945" x="7753350" y="1068388"/>
          <p14:tracePt t="37960" x="7743825" y="1068388"/>
          <p14:tracePt t="37981" x="7743825" y="1077913"/>
          <p14:tracePt t="38001" x="7743825" y="1087438"/>
          <p14:tracePt t="38007" x="7743825" y="1095375"/>
          <p14:tracePt t="38015" x="7743825" y="1104900"/>
          <p14:tracePt t="38029" x="7743825" y="1123950"/>
          <p14:tracePt t="38043" x="7743825" y="1141413"/>
          <p14:tracePt t="38058" x="7743825" y="1160463"/>
          <p14:tracePt t="38064" x="7743825" y="1168400"/>
          <p14:tracePt t="38071" x="7743825" y="1187450"/>
          <p14:tracePt t="38078" x="7743825" y="1204913"/>
          <p14:tracePt t="38085" x="7743825" y="1214438"/>
          <p14:tracePt t="38094" x="7743825" y="1223963"/>
          <p14:tracePt t="38099" x="7743825" y="1241425"/>
          <p14:tracePt t="38106" x="7743825" y="1250950"/>
          <p14:tracePt t="38113" x="7743825" y="1260475"/>
          <p14:tracePt t="38121" x="7743825" y="1287463"/>
          <p14:tracePt t="38129" x="7743825" y="1314450"/>
          <p14:tracePt t="38134" x="7743825" y="1343025"/>
          <p14:tracePt t="38141" x="7743825" y="1379538"/>
          <p14:tracePt t="38148" x="7743825" y="1406525"/>
          <p14:tracePt t="38155" x="7743825" y="1423988"/>
          <p14:tracePt t="38162" x="7743825" y="1460500"/>
          <p14:tracePt t="38169" x="7743825" y="1506538"/>
          <p14:tracePt t="38176" x="7753350" y="1543050"/>
          <p14:tracePt t="38183" x="7762875" y="1606550"/>
          <p14:tracePt t="38191" x="7762875" y="1643063"/>
          <p14:tracePt t="38197" x="7772400" y="1689100"/>
          <p14:tracePt t="38205" x="7789863" y="1744663"/>
          <p14:tracePt t="38211" x="7808913" y="1808163"/>
          <p14:tracePt t="38219" x="7808913" y="1854200"/>
          <p14:tracePt t="38225" x="7816850" y="1908175"/>
          <p14:tracePt t="38232" x="7816850" y="1981200"/>
          <p14:tracePt t="38238" x="7835900" y="2009775"/>
          <p14:tracePt t="38247" x="7835900" y="2054225"/>
          <p14:tracePt t="38255" x="7845425" y="2090738"/>
          <p14:tracePt t="38260" x="7845425" y="2155825"/>
          <p14:tracePt t="38268" x="7845425" y="2228850"/>
          <p14:tracePt t="38273" x="7853363" y="2255838"/>
          <p14:tracePt t="38282" x="7853363" y="2301875"/>
          <p14:tracePt t="38288" x="7853363" y="2328863"/>
          <p14:tracePt t="38294" x="7853363" y="2355850"/>
          <p14:tracePt t="38302" x="7853363" y="2382838"/>
          <p14:tracePt t="38308" x="7853363" y="2411413"/>
          <p14:tracePt t="38316" x="7853363" y="2428875"/>
          <p14:tracePt t="38322" x="7853363" y="2455863"/>
          <p14:tracePt t="38330" x="7853363" y="2501900"/>
          <p14:tracePt t="38338" x="7853363" y="2528888"/>
          <p14:tracePt t="38343" x="7853363" y="2557463"/>
          <p14:tracePt t="38351" x="7853363" y="2593975"/>
          <p14:tracePt t="38358" x="7853363" y="2620963"/>
          <p14:tracePt t="38365" x="7853363" y="2657475"/>
          <p14:tracePt t="38371" x="7853363" y="2703513"/>
          <p14:tracePt t="38380" x="7853363" y="2720975"/>
          <p14:tracePt t="38386" x="7853363" y="2757488"/>
          <p14:tracePt t="38392" x="7853363" y="2784475"/>
          <p14:tracePt t="38400" x="7853363" y="2820988"/>
          <p14:tracePt t="38407" x="7853363" y="2849563"/>
          <p14:tracePt t="38414" x="7853363" y="2876550"/>
          <p14:tracePt t="38421" x="7853363" y="2922588"/>
          <p14:tracePt t="38427" x="7853363" y="2949575"/>
          <p14:tracePt t="38434" x="7853363" y="2976563"/>
          <p14:tracePt t="38442" x="7853363" y="3005138"/>
          <p14:tracePt t="38449" x="7853363" y="3032125"/>
          <p14:tracePt t="38455" x="7853363" y="3078163"/>
          <p14:tracePt t="38463" x="7862888" y="3122613"/>
          <p14:tracePt t="38470" x="7862888" y="3159125"/>
          <p14:tracePt t="38476" x="7862888" y="3187700"/>
          <p14:tracePt t="38484" x="7862888" y="3214688"/>
          <p14:tracePt t="38491" x="7872413" y="3232150"/>
          <p14:tracePt t="38497" x="7881938" y="3260725"/>
          <p14:tracePt t="38511" x="7881938" y="3278188"/>
          <p14:tracePt t="38518" x="7881938" y="3287713"/>
          <p14:tracePt t="38525" x="7889875" y="3305175"/>
          <p14:tracePt t="38531" x="7889875" y="3324225"/>
          <p14:tracePt t="38539" x="7889875" y="3333750"/>
          <p14:tracePt t="38547" x="7889875" y="3341688"/>
          <p14:tracePt t="38560" x="7889875" y="3351213"/>
          <p14:tracePt t="38574" x="7889875" y="3360738"/>
          <p14:tracePt t="38848" x="7945438" y="3414713"/>
          <p14:tracePt t="38855" x="8045450" y="3516313"/>
          <p14:tracePt t="38862" x="8164513" y="3643313"/>
          <p14:tracePt t="38871" x="8264525" y="3706813"/>
          <p14:tracePt t="38877" x="8374063" y="3798888"/>
          <p14:tracePt t="38883" x="8456613" y="3871913"/>
          <p14:tracePt t="38890" x="8556625" y="3927475"/>
          <p14:tracePt t="38897" x="8648700" y="3981450"/>
          <p14:tracePt t="38904" x="8721725" y="4017963"/>
          <p14:tracePt t="38910" x="8775700" y="4037013"/>
          <p14:tracePt t="38918" x="8821738" y="4054475"/>
          <p14:tracePt t="38924" x="8904288" y="4081463"/>
          <p14:tracePt t="38932" x="8950325" y="4100513"/>
          <p14:tracePt t="38939" x="8986838" y="4117975"/>
          <p14:tracePt t="38947" x="9050338" y="4127500"/>
          <p14:tracePt t="38953" x="9105900" y="4154488"/>
          <p14:tracePt t="38959" x="9150350" y="4164013"/>
          <p14:tracePt t="38967" x="9178925" y="4173538"/>
          <p14:tracePt t="38974" x="9186863" y="4183063"/>
          <p14:tracePt t="38980" x="9215438" y="4191000"/>
          <p14:tracePt t="38987" x="9242425" y="4200525"/>
          <p14:tracePt t="38994" x="9269413" y="4210050"/>
          <p14:tracePt t="39009" x="9288463" y="4219575"/>
          <p14:tracePt t="39015" x="9305925" y="4227513"/>
          <p14:tracePt t="39022" x="9315450" y="4227513"/>
          <p14:tracePt t="39029" x="9342438" y="4237038"/>
          <p14:tracePt t="39037" x="9351963" y="4246563"/>
          <p14:tracePt t="39043" x="9369425" y="4246563"/>
          <p14:tracePt t="39051" x="9398000" y="4256088"/>
          <p14:tracePt t="39056" x="9415463" y="4264025"/>
          <p14:tracePt t="39065" x="9434513" y="4264025"/>
          <p14:tracePt t="39071" x="9451975" y="4273550"/>
          <p14:tracePt t="39078" x="9478963" y="4283075"/>
          <p14:tracePt t="39088" x="9525000" y="4283075"/>
          <p14:tracePt t="39092" x="9544050" y="4292600"/>
          <p14:tracePt t="39101" x="9571038" y="4300538"/>
          <p14:tracePt t="39108" x="9588500" y="4300538"/>
          <p14:tracePt t="39113" x="9634538" y="4310063"/>
          <p14:tracePt t="39121" x="9690100" y="4319588"/>
          <p14:tracePt t="39127" x="9744075" y="4319588"/>
          <p14:tracePt t="39136" x="9826625" y="4337050"/>
          <p14:tracePt t="39141" x="9918700" y="4346575"/>
          <p14:tracePt t="39149" x="10028238" y="4346575"/>
          <p14:tracePt t="39155" x="10082213" y="4346575"/>
          <p14:tracePt t="39163" x="10174288" y="4346575"/>
          <p14:tracePt t="39171" x="10255250" y="4365625"/>
          <p14:tracePt t="39177" x="10310813" y="4365625"/>
          <p14:tracePt t="39184" x="10356850" y="4373563"/>
          <p14:tracePt t="39191" x="10393363" y="4373563"/>
          <p14:tracePt t="39197" x="10410825" y="4383088"/>
          <p14:tracePt t="39204" x="10437813" y="4383088"/>
          <p14:tracePt t="39213" x="10474325" y="4383088"/>
          <p14:tracePt t="39218" x="10493375" y="4383088"/>
          <p14:tracePt t="39224" x="10520363" y="4392613"/>
          <p14:tracePt t="39232" x="10529888" y="4392613"/>
          <p14:tracePt t="39239" x="10547350" y="4392613"/>
          <p14:tracePt t="39247" x="10566400" y="4402138"/>
          <p14:tracePt t="39254" x="10585450" y="4402138"/>
          <p14:tracePt t="39261" x="10585450" y="4410075"/>
          <p14:tracePt t="39267" x="10602913" y="4410075"/>
          <p14:tracePt t="39274" x="10621963" y="4410075"/>
          <p14:tracePt t="39281" x="10639425" y="4419600"/>
          <p14:tracePt t="39288" x="10666413" y="4419600"/>
          <p14:tracePt t="39295" x="10675938" y="4429125"/>
          <p14:tracePt t="39302" x="10694988" y="4429125"/>
          <p14:tracePt t="39310" x="10712450" y="4438650"/>
          <p14:tracePt t="39317" x="10731500" y="4438650"/>
          <p14:tracePt t="39323" x="10739438" y="4446588"/>
          <p14:tracePt t="39329" x="10748963" y="4446588"/>
          <p14:tracePt t="39338" x="10768013" y="4456113"/>
          <p14:tracePt t="39351" x="10775950" y="4456113"/>
          <p14:tracePt t="39357" x="10785475" y="4456113"/>
          <p14:tracePt t="39365" x="10795000" y="4456113"/>
          <p14:tracePt t="39371" x="10804525" y="4456113"/>
          <p14:tracePt t="39379" x="10812463" y="4456113"/>
          <p14:tracePt t="39388" x="10821988" y="4456113"/>
          <p14:tracePt t="39449" x="10812463" y="4456113"/>
          <p14:tracePt t="39455" x="10785475" y="4456113"/>
          <p14:tracePt t="39462" x="10712450" y="4456113"/>
          <p14:tracePt t="39471" x="10585450" y="4456113"/>
          <p14:tracePt t="39477" x="10420350" y="4456113"/>
          <p14:tracePt t="39484" x="10274300" y="4429125"/>
          <p14:tracePt t="39491" x="10045700" y="4410075"/>
          <p14:tracePt t="39497" x="9918700" y="4392613"/>
          <p14:tracePt t="39504" x="9826625" y="4392613"/>
          <p14:tracePt t="39511" x="9744075" y="4383088"/>
          <p14:tracePt t="39519" x="9653588" y="4356100"/>
          <p14:tracePt t="39525" x="9571038" y="4346575"/>
          <p14:tracePt t="39531" x="9515475" y="4329113"/>
          <p14:tracePt t="39541" x="9434513" y="4300538"/>
          <p14:tracePt t="39548" x="9361488" y="4283075"/>
          <p14:tracePt t="39554" x="9315450" y="4256088"/>
          <p14:tracePt t="39560" x="9251950" y="4227513"/>
          <p14:tracePt t="39567" x="9169400" y="4191000"/>
          <p14:tracePt t="39574" x="9105900" y="4137025"/>
          <p14:tracePt t="39582" x="9059863" y="4117975"/>
          <p14:tracePt t="39588" x="8996363" y="4044950"/>
          <p14:tracePt t="39595" x="8931275" y="4008438"/>
          <p14:tracePt t="39604" x="8877300" y="3963988"/>
          <p14:tracePt t="39610" x="8812213" y="3927475"/>
          <p14:tracePt t="39616" x="8748713" y="3852863"/>
          <p14:tracePt t="39623" x="8629650" y="3762375"/>
          <p14:tracePt t="39630" x="8529638" y="3679825"/>
          <p14:tracePt t="39637" x="8410575" y="3589338"/>
          <p14:tracePt t="39644" x="8337550" y="3533775"/>
          <p14:tracePt t="39652" x="8274050" y="3470275"/>
          <p14:tracePt t="39658" x="8210550" y="3414713"/>
          <p14:tracePt t="39665" x="8137525" y="3351213"/>
          <p14:tracePt t="39671" x="8072438" y="3278188"/>
          <p14:tracePt t="39679" x="8054975" y="3260725"/>
          <p14:tracePt t="39688" x="8008938" y="3232150"/>
          <p14:tracePt t="39693" x="7972425" y="3195638"/>
          <p14:tracePt t="39699" x="7962900" y="3178175"/>
          <p14:tracePt t="39706" x="7918450" y="3132138"/>
          <p14:tracePt t="39714" x="7908925" y="3105150"/>
          <p14:tracePt t="39720" x="7889875" y="3068638"/>
          <p14:tracePt t="39728" x="7872413" y="3032125"/>
          <p14:tracePt t="39734" x="7862888" y="2995613"/>
          <p14:tracePt t="39742" x="7835900" y="2968625"/>
          <p14:tracePt t="39750" x="7826375" y="2922588"/>
          <p14:tracePt t="39756" x="7816850" y="2867025"/>
          <p14:tracePt t="39764" x="7808913" y="2820988"/>
          <p14:tracePt t="39770" x="7780338" y="2757488"/>
          <p14:tracePt t="39777" x="7772400" y="2720975"/>
          <p14:tracePt t="39784" x="7743825" y="2674938"/>
          <p14:tracePt t="39790" x="7743825" y="2620963"/>
          <p14:tracePt t="39797" x="7735888" y="2574925"/>
          <p14:tracePt t="39804" x="7726363" y="2528888"/>
          <p14:tracePt t="39812" x="7726363" y="2501900"/>
          <p14:tracePt t="39820" x="7726363" y="2465388"/>
          <p14:tracePt t="39825" x="7716838" y="2401888"/>
          <p14:tracePt t="39832" x="7716838" y="2374900"/>
          <p14:tracePt t="39840" x="7707313" y="2338388"/>
          <p14:tracePt t="39846" x="7707313" y="2292350"/>
          <p14:tracePt t="39854" x="7707313" y="2255838"/>
          <p14:tracePt t="39860" x="7699375" y="2209800"/>
          <p14:tracePt t="39868" x="7699375" y="2173288"/>
          <p14:tracePt t="39875" x="7699375" y="2136775"/>
          <p14:tracePt t="39882" x="7699375" y="2100263"/>
          <p14:tracePt t="39887" x="7699375" y="2054225"/>
          <p14:tracePt t="39904" x="7699375" y="1990725"/>
          <p14:tracePt t="39909" x="7680325" y="1973263"/>
          <p14:tracePt t="39916" x="7680325" y="1927225"/>
          <p14:tracePt t="39925" x="7680325" y="1908175"/>
          <p14:tracePt t="39931" x="7680325" y="1890713"/>
          <p14:tracePt t="39937" x="7680325" y="1871663"/>
          <p14:tracePt t="39943" x="7680325" y="1835150"/>
          <p14:tracePt t="39951" x="7680325" y="1808163"/>
          <p14:tracePt t="39958" x="7680325" y="1789113"/>
          <p14:tracePt t="39965" x="7680325" y="1762125"/>
          <p14:tracePt t="39972" x="7680325" y="1725613"/>
          <p14:tracePt t="39978" x="7680325" y="1716088"/>
          <p14:tracePt t="39986" x="7680325" y="1698625"/>
          <p14:tracePt t="39993" x="7680325" y="1679575"/>
          <p14:tracePt t="40000" x="7680325" y="1671638"/>
          <p14:tracePt t="40007" x="7680325" y="1652588"/>
          <p14:tracePt t="40013" x="7680325" y="1635125"/>
          <p14:tracePt t="40020" x="7680325" y="1625600"/>
          <p14:tracePt t="40027" x="7680325" y="1606550"/>
          <p14:tracePt t="40043" x="7680325" y="1598613"/>
          <p14:tracePt t="40048" x="7680325" y="1589088"/>
          <p14:tracePt t="40056" x="7680325" y="1579563"/>
          <p14:tracePt t="40063" x="7680325" y="1570038"/>
          <p14:tracePt t="40070" x="7680325" y="1562100"/>
          <p14:tracePt t="40078" x="7680325" y="1552575"/>
          <p14:tracePt t="40512" x="7670800" y="1543050"/>
          <p14:tracePt t="40527" x="7662863" y="1516063"/>
          <p14:tracePt t="40542" x="7653338" y="1497013"/>
          <p14:tracePt t="40548" x="7653338" y="1479550"/>
          <p14:tracePt t="40554" x="7626350" y="1460500"/>
          <p14:tracePt t="40561" x="7626350" y="1443038"/>
          <p14:tracePt t="40569" x="7626350" y="1423988"/>
          <p14:tracePt t="40576" x="7626350" y="1406525"/>
          <p14:tracePt t="40583" x="7626350" y="1387475"/>
          <p14:tracePt t="40590" x="7616825" y="1360488"/>
          <p14:tracePt t="40597" x="7616825" y="1343025"/>
          <p14:tracePt t="40604" x="7607300" y="1323975"/>
          <p14:tracePt t="40611" x="7607300" y="1296988"/>
          <p14:tracePt t="40619" x="7607300" y="1260475"/>
          <p14:tracePt t="40624" x="7607300" y="1241425"/>
          <p14:tracePt t="40633" x="7607300" y="1223963"/>
          <p14:tracePt t="40638" x="7607300" y="1196975"/>
          <p14:tracePt t="40646" x="7607300" y="1168400"/>
          <p14:tracePt t="40653" x="7607300" y="1141413"/>
          <p14:tracePt t="40660" x="7607300" y="1131888"/>
          <p14:tracePt t="40669" x="7616825" y="1114425"/>
          <p14:tracePt t="40674" x="7616825" y="1087438"/>
          <p14:tracePt t="40682" x="7626350" y="1058863"/>
          <p14:tracePt t="40687" x="7653338" y="1031875"/>
          <p14:tracePt t="40702" x="7662863" y="1014413"/>
          <p14:tracePt t="40708" x="7670800" y="995363"/>
          <p14:tracePt t="40716" x="7680325" y="995363"/>
          <p14:tracePt t="40723" x="7689850" y="985838"/>
          <p14:tracePt t="40731" x="7699375" y="976313"/>
          <p14:tracePt t="40736" x="7716838" y="968375"/>
          <p14:tracePt t="40744" x="7743825" y="958850"/>
          <p14:tracePt t="40751" x="7743825" y="949325"/>
          <p14:tracePt t="40757" x="7762875" y="939800"/>
          <p14:tracePt t="40766" x="7789863" y="939800"/>
          <p14:tracePt t="40772" x="7826375" y="931863"/>
          <p14:tracePt t="40780" x="7853363" y="931863"/>
          <p14:tracePt t="40786" x="7881938" y="922338"/>
          <p14:tracePt t="40793" x="7908925" y="922338"/>
          <p14:tracePt t="40801" x="7926388" y="922338"/>
          <p14:tracePt t="40806" x="7945438" y="922338"/>
          <p14:tracePt t="40815" x="7972425" y="922338"/>
          <p14:tracePt t="40820" x="8008938" y="922338"/>
          <p14:tracePt t="40828" x="8027988" y="931863"/>
          <p14:tracePt t="40836" x="8027988" y="939800"/>
          <p14:tracePt t="40843" x="8045450" y="949325"/>
          <p14:tracePt t="40849" x="8064500" y="949325"/>
          <p14:tracePt t="40855" x="8081963" y="958850"/>
          <p14:tracePt t="40864" x="8091488" y="968375"/>
          <p14:tracePt t="40869" x="8101013" y="976313"/>
          <p14:tracePt t="40877" x="8128000" y="995363"/>
          <p14:tracePt t="40884" x="8137525" y="1022350"/>
          <p14:tracePt t="40892" x="8154988" y="1041400"/>
          <p14:tracePt t="40898" x="8174038" y="1058863"/>
          <p14:tracePt t="40905" x="8183563" y="1087438"/>
          <p14:tracePt t="40912" x="8201025" y="1104900"/>
          <p14:tracePt t="40920" x="8210550" y="1150938"/>
          <p14:tracePt t="40924" x="8210550" y="1177925"/>
          <p14:tracePt t="40933" x="8220075" y="1214438"/>
          <p14:tracePt t="40940" x="8220075" y="1241425"/>
          <p14:tracePt t="40946" x="8220075" y="1270000"/>
          <p14:tracePt t="40953" x="8220075" y="1296988"/>
          <p14:tracePt t="40960" x="8220075" y="1323975"/>
          <p14:tracePt t="40968" x="8220075" y="1360488"/>
          <p14:tracePt t="40975" x="8210550" y="1379538"/>
          <p14:tracePt t="40981" x="8201025" y="1406525"/>
          <p14:tracePt t="40988" x="8191500" y="1416050"/>
          <p14:tracePt t="40994" x="8183563" y="1433513"/>
          <p14:tracePt t="41003" x="8174038" y="1443038"/>
          <p14:tracePt t="41016" x="8154988" y="1460500"/>
          <p14:tracePt t="41023" x="8147050" y="1470025"/>
          <p14:tracePt t="41038" x="8128000" y="1497013"/>
          <p14:tracePt t="41044" x="8118475" y="1516063"/>
          <p14:tracePt t="41052" x="8101013" y="1533525"/>
          <p14:tracePt t="41058" x="8081963" y="1543050"/>
          <p14:tracePt t="41065" x="8054975" y="1562100"/>
          <p14:tracePt t="41072" x="8045450" y="1570038"/>
          <p14:tracePt t="41080" x="8018463" y="1579563"/>
          <p14:tracePt t="41086" x="7991475" y="1589088"/>
          <p14:tracePt t="41093" x="7954963" y="1598613"/>
          <p14:tracePt t="41102" x="7935913" y="1606550"/>
          <p14:tracePt t="41108" x="7899400" y="1606550"/>
          <p14:tracePt t="41114" x="7872413" y="1625600"/>
          <p14:tracePt t="41120" x="7835900" y="1616075"/>
          <p14:tracePt t="41129" x="7816850" y="1616075"/>
          <p14:tracePt t="41135" x="7789863" y="1606550"/>
          <p14:tracePt t="41142" x="7762875" y="1598613"/>
          <p14:tracePt t="41149" x="7726363" y="1579563"/>
          <p14:tracePt t="41156" x="7707313" y="1579563"/>
          <p14:tracePt t="41163" x="7680325" y="1562100"/>
          <p14:tracePt t="41170" x="7662863" y="1525588"/>
          <p14:tracePt t="41177" x="7626350" y="1497013"/>
          <p14:tracePt t="41185" x="7607300" y="1479550"/>
          <p14:tracePt t="41192" x="7597775" y="1452563"/>
          <p14:tracePt t="41198" x="7580313" y="1416050"/>
          <p14:tracePt t="41205" x="7553325" y="1360488"/>
          <p14:tracePt t="41212" x="7553325" y="1333500"/>
          <p14:tracePt t="41219" x="7534275" y="1270000"/>
          <p14:tracePt t="41226" x="7524750" y="1241425"/>
          <p14:tracePt t="41233" x="7524750" y="1196975"/>
          <p14:tracePt t="41240" x="7524750" y="1150938"/>
          <p14:tracePt t="41246" x="7524750" y="1104900"/>
          <p14:tracePt t="41253" x="7524750" y="1077913"/>
          <p14:tracePt t="41262" x="7524750" y="1050925"/>
          <p14:tracePt t="41269" x="7524750" y="1031875"/>
          <p14:tracePt t="41275" x="7524750" y="985838"/>
          <p14:tracePt t="41281" x="7534275" y="976313"/>
          <p14:tracePt t="41288" x="7543800" y="958850"/>
          <p14:tracePt t="41296" x="7543800" y="939800"/>
          <p14:tracePt t="41302" x="7561263" y="931863"/>
          <p14:tracePt t="41316" x="7570788" y="912813"/>
          <p14:tracePt t="41324" x="7589838" y="895350"/>
          <p14:tracePt t="41331" x="7597775" y="885825"/>
          <p14:tracePt t="41337" x="7597775" y="876300"/>
          <p14:tracePt t="41345" x="7616825" y="866775"/>
          <p14:tracePt t="41352" x="7626350" y="849313"/>
          <p14:tracePt t="41359" x="7634288" y="839788"/>
          <p14:tracePt t="41366" x="7643813" y="822325"/>
          <p14:tracePt t="41372" x="7653338" y="822325"/>
          <p14:tracePt t="41380" x="7662863" y="812800"/>
          <p14:tracePt t="41386" x="7680325" y="803275"/>
          <p14:tracePt t="41395" x="7689850" y="793750"/>
          <p14:tracePt t="41407" x="7699375" y="793750"/>
          <p14:tracePt t="41414" x="7707313" y="785813"/>
          <p14:tracePt t="41421" x="7716838" y="785813"/>
          <p14:tracePt t="41428" x="7726363" y="776288"/>
          <p14:tracePt t="41436" x="7735888" y="776288"/>
          <p14:tracePt t="41442" x="7743825" y="776288"/>
          <p14:tracePt t="41449" x="7743825" y="766763"/>
          <p14:tracePt t="41463" x="7753350" y="766763"/>
          <p14:tracePt t="41471" x="7762875" y="766763"/>
          <p14:tracePt t="41491" x="7772400" y="766763"/>
          <p14:tracePt t="41511" x="7780338" y="766763"/>
          <p14:tracePt t="41540" x="7789863" y="766763"/>
          <p14:tracePt t="41568" x="7789863" y="776288"/>
          <p14:tracePt t="41576" x="7789863" y="785813"/>
          <p14:tracePt t="42631" x="7816850" y="849313"/>
          <p14:tracePt t="42637" x="7853363" y="912813"/>
          <p14:tracePt t="42646" x="7872413" y="976313"/>
          <p14:tracePt t="42650" x="7889875" y="1022350"/>
          <p14:tracePt t="42657" x="7918450" y="1087438"/>
          <p14:tracePt t="42667" x="7926388" y="1141413"/>
          <p14:tracePt t="42672" x="7954963" y="1223963"/>
          <p14:tracePt t="42679" x="7954963" y="1277938"/>
          <p14:tracePt t="42686" x="7981950" y="1360488"/>
          <p14:tracePt t="42693" x="8008938" y="1452563"/>
          <p14:tracePt t="42700" x="8018463" y="1579563"/>
          <p14:tracePt t="42707" x="8064500" y="1735138"/>
          <p14:tracePt t="42714" x="8081963" y="1862138"/>
          <p14:tracePt t="42720" x="8101013" y="2027238"/>
          <p14:tracePt t="42728" x="8137525" y="2163763"/>
          <p14:tracePt t="42735" x="8154988" y="2273300"/>
          <p14:tracePt t="42742" x="8164513" y="2346325"/>
          <p14:tracePt t="42750" x="8183563" y="2411413"/>
          <p14:tracePt t="42756" x="8183563" y="2501900"/>
          <p14:tracePt t="42763" x="8191500" y="2574925"/>
          <p14:tracePt t="42770" x="8201025" y="2620963"/>
          <p14:tracePt t="42778" x="8201025" y="2693988"/>
          <p14:tracePt t="42784" x="8201025" y="2767013"/>
          <p14:tracePt t="42790" x="8201025" y="2813050"/>
          <p14:tracePt t="42798" x="8201025" y="2867025"/>
          <p14:tracePt t="42805" x="8201025" y="2903538"/>
          <p14:tracePt t="42813" x="8201025" y="2930525"/>
          <p14:tracePt t="42819" x="8201025" y="2986088"/>
          <p14:tracePt t="42825" x="8201025" y="3032125"/>
          <p14:tracePt t="42834" x="8210550" y="3086100"/>
          <p14:tracePt t="42840" x="8228013" y="3159125"/>
          <p14:tracePt t="42847" x="8228013" y="3205163"/>
          <p14:tracePt t="42853" x="8228013" y="3251200"/>
          <p14:tracePt t="42861" x="8228013" y="3278188"/>
          <p14:tracePt t="42867" x="8228013" y="3305175"/>
          <p14:tracePt t="42875" x="8228013" y="3333750"/>
          <p14:tracePt t="42884" x="8228013" y="3378200"/>
          <p14:tracePt t="42903" x="8228013" y="3487738"/>
          <p14:tracePt t="42910" x="8228013" y="3516313"/>
          <p14:tracePt t="42918" x="8228013" y="3543300"/>
          <p14:tracePt t="42925" x="8228013" y="3560763"/>
          <p14:tracePt t="42930" x="8220075" y="3597275"/>
          <p14:tracePt t="42938" x="8220075" y="3606800"/>
          <p14:tracePt t="42946" x="8220075" y="3625850"/>
          <p14:tracePt t="42951" x="8210550" y="3633788"/>
          <p14:tracePt t="42959" x="8210550" y="3652838"/>
          <p14:tracePt t="42966" x="8210550" y="3670300"/>
          <p14:tracePt t="42974" x="8201025" y="3689350"/>
          <p14:tracePt t="42980" x="8201025" y="3698875"/>
          <p14:tracePt t="42986" x="8191500" y="3706813"/>
          <p14:tracePt t="42994" x="8191500" y="3716338"/>
          <p14:tracePt t="43001" x="8174038" y="3735388"/>
          <p14:tracePt t="43015" x="8154988" y="3743325"/>
          <p14:tracePt t="43022" x="8147050" y="3762375"/>
          <p14:tracePt t="43029" x="8137525" y="3762375"/>
          <p14:tracePt t="43035" x="8128000" y="3762375"/>
          <p14:tracePt t="43043" x="8108950" y="3771900"/>
          <p14:tracePt t="43050" x="8101013" y="3771900"/>
          <p14:tracePt t="43057" x="8091488" y="3771900"/>
          <p14:tracePt t="43063" x="8072438" y="3779838"/>
          <p14:tracePt t="43070" x="8064500" y="3779838"/>
          <p14:tracePt t="43077" x="8045450" y="3779838"/>
          <p14:tracePt t="43084" x="8027988" y="3779838"/>
          <p14:tracePt t="43091" x="8008938" y="3779838"/>
          <p14:tracePt t="43100" x="7999413" y="3779838"/>
          <p14:tracePt t="43105" x="7981950" y="3779838"/>
          <p14:tracePt t="43113" x="7954963" y="3789363"/>
          <p14:tracePt t="43119" x="7945438" y="3789363"/>
          <p14:tracePt t="43126" x="7926388" y="3779838"/>
          <p14:tracePt t="43134" x="7908925" y="3771900"/>
          <p14:tracePt t="43140" x="7881938" y="3752850"/>
          <p14:tracePt t="43148" x="7853363" y="3735388"/>
          <p14:tracePt t="43154" x="7826375" y="3706813"/>
          <p14:tracePt t="43162" x="7808913" y="3698875"/>
          <p14:tracePt t="43168" x="7789863" y="3679825"/>
          <p14:tracePt t="43175" x="7780338" y="3662363"/>
          <p14:tracePt t="43184" x="7753350" y="3625850"/>
          <p14:tracePt t="43190" x="7743825" y="3589338"/>
          <p14:tracePt t="43196" x="7716838" y="3570288"/>
          <p14:tracePt t="43202" x="7707313" y="3533775"/>
          <p14:tracePt t="43210" x="7699375" y="3497263"/>
          <p14:tracePt t="43218" x="7689850" y="3460750"/>
          <p14:tracePt t="43223" x="7670800" y="3443288"/>
          <p14:tracePt t="43231" x="7670800" y="3378200"/>
          <p14:tracePt t="43238" x="7670800" y="3324225"/>
          <p14:tracePt t="43246" x="7670800" y="3278188"/>
          <p14:tracePt t="43252" x="7670800" y="3224213"/>
          <p14:tracePt t="43260" x="7689850" y="3159125"/>
          <p14:tracePt t="43267" x="7707313" y="3086100"/>
          <p14:tracePt t="43272" x="7735888" y="3041650"/>
          <p14:tracePt t="43280" x="7762875" y="2976563"/>
          <p14:tracePt t="43287" x="7780338" y="2959100"/>
          <p14:tracePt t="43294" x="7799388" y="2940050"/>
          <p14:tracePt t="43301" x="7816850" y="2903538"/>
          <p14:tracePt t="43307" x="7853363" y="2876550"/>
          <p14:tracePt t="43315" x="7881938" y="2857500"/>
          <p14:tracePt t="43322" x="7899400" y="2849563"/>
          <p14:tracePt t="43329" x="7945438" y="2820988"/>
          <p14:tracePt t="43337" x="7954963" y="2820988"/>
          <p14:tracePt t="43343" x="7991475" y="2803525"/>
          <p14:tracePt t="43350" x="8018463" y="2803525"/>
          <p14:tracePt t="43357" x="8035925" y="2803525"/>
          <p14:tracePt t="43363" x="8064500" y="2803525"/>
          <p14:tracePt t="43370" x="8091488" y="2803525"/>
          <p14:tracePt t="43378" x="8137525" y="2813050"/>
          <p14:tracePt t="43384" x="8164513" y="2820988"/>
          <p14:tracePt t="43392" x="8201025" y="2849563"/>
          <p14:tracePt t="43400" x="8220075" y="2849563"/>
          <p14:tracePt t="43406" x="8256588" y="2867025"/>
          <p14:tracePt t="43412" x="8293100" y="2886075"/>
          <p14:tracePt t="43420" x="8320088" y="2913063"/>
          <p14:tracePt t="43427" x="8329613" y="2930525"/>
          <p14:tracePt t="43434" x="8356600" y="2940050"/>
          <p14:tracePt t="43440" x="8393113" y="2968625"/>
          <p14:tracePt t="43448" x="8410575" y="2986088"/>
          <p14:tracePt t="43454" x="8420100" y="3005138"/>
          <p14:tracePt t="43461" x="8439150" y="3013075"/>
          <p14:tracePt t="43468" x="8447088" y="3032125"/>
          <p14:tracePt t="43476" x="8466138" y="3078163"/>
          <p14:tracePt t="43484" x="8483600" y="3095625"/>
          <p14:tracePt t="43490" x="8493125" y="3114675"/>
          <p14:tracePt t="43496" x="8493125" y="3151188"/>
          <p14:tracePt t="43503" x="8512175" y="3187700"/>
          <p14:tracePt t="43510" x="8520113" y="3205163"/>
          <p14:tracePt t="43517" x="8520113" y="3241675"/>
          <p14:tracePt t="43524" x="8520113" y="3251200"/>
          <p14:tracePt t="43531" x="8520113" y="3297238"/>
          <p14:tracePt t="43538" x="8520113" y="3341688"/>
          <p14:tracePt t="43545" x="8493125" y="3387725"/>
          <p14:tracePt t="43552" x="8483600" y="3424238"/>
          <p14:tracePt t="43560" x="8475663" y="3470275"/>
          <p14:tracePt t="43568" x="8456613" y="3516313"/>
          <p14:tracePt t="43573" x="8420100" y="3543300"/>
          <p14:tracePt t="43580" x="8410575" y="3560763"/>
          <p14:tracePt t="43587" x="8383588" y="3597275"/>
          <p14:tracePt t="43594" x="8347075" y="3606800"/>
          <p14:tracePt t="43600" x="8329613" y="3633788"/>
          <p14:tracePt t="43609" x="8301038" y="3643313"/>
          <p14:tracePt t="43617" x="8264525" y="3670300"/>
          <p14:tracePt t="43622" x="8247063" y="3679825"/>
          <p14:tracePt t="43630" x="8210550" y="3679825"/>
          <p14:tracePt t="43636" x="8191500" y="3689350"/>
          <p14:tracePt t="43643" x="8164513" y="3698875"/>
          <p14:tracePt t="43650" x="8118475" y="3698875"/>
          <p14:tracePt t="43657" x="8091488" y="3698875"/>
          <p14:tracePt t="43667" x="8064500" y="3698875"/>
          <p14:tracePt t="43671" x="8027988" y="3698875"/>
          <p14:tracePt t="43678" x="8008938" y="3689350"/>
          <p14:tracePt t="43684" x="7999413" y="3689350"/>
          <p14:tracePt t="43693" x="7991475" y="3679825"/>
          <p14:tracePt t="43700" x="7954963" y="3652838"/>
          <p14:tracePt t="43708" x="7954963" y="3643313"/>
          <p14:tracePt t="43712" x="7935913" y="3643313"/>
          <p14:tracePt t="43720" x="7926388" y="3633788"/>
          <p14:tracePt t="43727" x="7918450" y="3616325"/>
          <p14:tracePt t="43734" x="7889875" y="3579813"/>
          <p14:tracePt t="43741" x="7881938" y="3579813"/>
          <p14:tracePt t="43747" x="7872413" y="3560763"/>
          <p14:tracePt t="43755" x="7853363" y="3543300"/>
          <p14:tracePt t="43761" x="7853363" y="3524250"/>
          <p14:tracePt t="43768" x="7845425" y="3506788"/>
          <p14:tracePt t="43778" x="7835900" y="3487738"/>
          <p14:tracePt t="43783" x="7826375" y="3470275"/>
          <p14:tracePt t="43790" x="7826375" y="3451225"/>
          <p14:tracePt t="43797" x="7816850" y="3433763"/>
          <p14:tracePt t="43804" x="7816850" y="3414713"/>
          <p14:tracePt t="43810" x="7816850" y="3397250"/>
          <p14:tracePt t="43817" x="7816850" y="3378200"/>
          <p14:tracePt t="43825" x="7816850" y="3370263"/>
          <p14:tracePt t="43833" x="7816850" y="3341688"/>
          <p14:tracePt t="43838" x="7826375" y="3314700"/>
          <p14:tracePt t="43845" x="7826375" y="3305175"/>
          <p14:tracePt t="43853" x="7835900" y="3297238"/>
          <p14:tracePt t="43860" x="7853363" y="3278188"/>
          <p14:tracePt t="43867" x="7862888" y="3260725"/>
          <p14:tracePt t="43875" x="7872413" y="3241675"/>
          <p14:tracePt t="43880" x="7881938" y="3232150"/>
          <p14:tracePt t="43886" x="7899400" y="3224213"/>
          <p14:tracePt t="43894" x="7908925" y="3214688"/>
          <p14:tracePt t="43901" x="7926388" y="3195638"/>
          <p14:tracePt t="43908" x="7945438" y="3195638"/>
          <p14:tracePt t="43916" x="7954963" y="3178175"/>
          <p14:tracePt t="43922" x="7981950" y="3178175"/>
          <p14:tracePt t="43929" x="7999413" y="3168650"/>
          <p14:tracePt t="43936" x="8027988" y="3168650"/>
          <p14:tracePt t="43943" x="8054975" y="3168650"/>
          <p14:tracePt t="43950" x="8091488" y="3168650"/>
          <p14:tracePt t="43956" x="8118475" y="3168650"/>
          <p14:tracePt t="43965" x="8147050" y="3168650"/>
          <p14:tracePt t="43971" x="8174038" y="3187700"/>
          <p14:tracePt t="43978" x="8210550" y="3187700"/>
          <p14:tracePt t="43984" x="8228013" y="3195638"/>
          <p14:tracePt t="43992" x="8256588" y="3205163"/>
          <p14:tracePt t="43999" x="8274050" y="3224213"/>
          <p14:tracePt t="44006" x="8293100" y="3241675"/>
          <p14:tracePt t="44013" x="8310563" y="3251200"/>
          <p14:tracePt t="44020" x="8329613" y="3268663"/>
          <p14:tracePt t="44035" x="8366125" y="3324225"/>
          <p14:tracePt t="44041" x="8374063" y="3351213"/>
          <p14:tracePt t="44048" x="8374063" y="3370263"/>
          <p14:tracePt t="44054" x="8383588" y="3406775"/>
          <p14:tracePt t="44062" x="8383588" y="3443288"/>
          <p14:tracePt t="44069" x="8383588" y="3479800"/>
          <p14:tracePt t="44075" x="8383588" y="3524250"/>
          <p14:tracePt t="44083" x="8366125" y="3543300"/>
          <p14:tracePt t="44089" x="8347075" y="3570288"/>
          <p14:tracePt t="44097" x="8320088" y="3633788"/>
          <p14:tracePt t="44103" x="8293100" y="3662363"/>
          <p14:tracePt t="44110" x="8247063" y="3706813"/>
          <p14:tracePt t="44116" x="8228013" y="3725863"/>
          <p14:tracePt t="44123" x="8201025" y="3743325"/>
          <p14:tracePt t="44132" x="8191500" y="3762375"/>
          <p14:tracePt t="44138" x="8154988" y="3789363"/>
          <p14:tracePt t="44144" x="8128000" y="3798888"/>
          <p14:tracePt t="44152" x="8108950" y="3808413"/>
          <p14:tracePt t="44159" x="8091488" y="3816350"/>
          <p14:tracePt t="44166" x="8072438" y="3825875"/>
          <p14:tracePt t="44173" x="8054975" y="3825875"/>
          <p14:tracePt t="44181" x="8035925" y="3835400"/>
          <p14:tracePt t="44187" x="8018463" y="3835400"/>
          <p14:tracePt t="44195" x="7999413" y="3835400"/>
          <p14:tracePt t="44201" x="7991475" y="3835400"/>
          <p14:tracePt t="44208" x="7962900" y="3835400"/>
          <p14:tracePt t="44216" x="7954963" y="3835400"/>
          <p14:tracePt t="44230" x="7926388" y="3835400"/>
          <p14:tracePt t="44237" x="7918450" y="3835400"/>
          <p14:tracePt t="44243" x="7889875" y="3816350"/>
          <p14:tracePt t="44250" x="7872413" y="3808413"/>
          <p14:tracePt t="44265" x="7862888" y="3789363"/>
          <p14:tracePt t="44272" x="7845425" y="3789363"/>
          <p14:tracePt t="44279" x="7816850" y="3752850"/>
          <p14:tracePt t="44292" x="7799388" y="3735388"/>
          <p14:tracePt t="44299" x="7789863" y="3725863"/>
          <p14:tracePt t="44306" x="7780338" y="3698875"/>
          <p14:tracePt t="44313" x="7772400" y="3670300"/>
          <p14:tracePt t="44320" x="7762875" y="3633788"/>
          <p14:tracePt t="44328" x="7753350" y="3606800"/>
          <p14:tracePt t="44334" x="7753350" y="3579813"/>
          <p14:tracePt t="44341" x="7753350" y="3552825"/>
          <p14:tracePt t="44349" x="7753350" y="3516313"/>
          <p14:tracePt t="44354" x="7753350" y="3497263"/>
          <p14:tracePt t="44361" x="7753350" y="3460750"/>
          <p14:tracePt t="44369" x="7762875" y="3443288"/>
          <p14:tracePt t="44377" x="7772400" y="3414713"/>
          <p14:tracePt t="44383" x="7789863" y="3387725"/>
          <p14:tracePt t="44389" x="7799388" y="3360738"/>
          <p14:tracePt t="44399" x="7826375" y="3341688"/>
          <p14:tracePt t="44405" x="7835900" y="3324225"/>
          <p14:tracePt t="44411" x="7872413" y="3305175"/>
          <p14:tracePt t="44417" x="7899400" y="3278188"/>
          <p14:tracePt t="44424" x="7918450" y="3268663"/>
          <p14:tracePt t="44433" x="7945438" y="3260725"/>
          <p14:tracePt t="44440" x="7954963" y="3251200"/>
          <p14:tracePt t="44446" x="7991475" y="3232150"/>
          <p14:tracePt t="44452" x="8027988" y="3232150"/>
          <p14:tracePt t="44461" x="8064500" y="3232150"/>
          <p14:tracePt t="44470" x="8108950" y="3232150"/>
          <p14:tracePt t="44473" x="8147050" y="3232150"/>
          <p14:tracePt t="44482" x="8201025" y="3232150"/>
          <p14:tracePt t="44487" x="8264525" y="3241675"/>
          <p14:tracePt t="44495" x="8293100" y="3251200"/>
          <p14:tracePt t="44501" x="8320088" y="3251200"/>
          <p14:tracePt t="44509" x="8347075" y="3260725"/>
          <p14:tracePt t="44516" x="8393113" y="3268663"/>
          <p14:tracePt t="44523" x="8420100" y="3278188"/>
          <p14:tracePt t="44530" x="8429625" y="3287713"/>
          <p14:tracePt t="44536" x="8456613" y="3297238"/>
          <p14:tracePt t="44544" x="8466138" y="3305175"/>
          <p14:tracePt t="44549" x="8483600" y="3314700"/>
          <p14:tracePt t="44557" x="8493125" y="3333750"/>
          <p14:tracePt t="44566" x="8512175" y="3351213"/>
          <p14:tracePt t="44570" x="8520113" y="3370263"/>
          <p14:tracePt t="44579" x="8529638" y="3387725"/>
          <p14:tracePt t="44585" x="8539163" y="3424238"/>
          <p14:tracePt t="44592" x="8548688" y="3470275"/>
          <p14:tracePt t="44599" x="8548688" y="3516313"/>
          <p14:tracePt t="44606" x="8548688" y="3552825"/>
          <p14:tracePt t="44614" x="8539163" y="3597275"/>
          <p14:tracePt t="44620" x="8539163" y="3625850"/>
          <p14:tracePt t="44627" x="8520113" y="3670300"/>
          <p14:tracePt t="44633" x="8483600" y="3716338"/>
          <p14:tracePt t="44641" x="8456613" y="3743325"/>
          <p14:tracePt t="44649" x="8429625" y="3771900"/>
          <p14:tracePt t="44655" x="8402638" y="3789363"/>
          <p14:tracePt t="44662" x="8356600" y="3808413"/>
          <p14:tracePt t="44670" x="8310563" y="3816350"/>
          <p14:tracePt t="44676" x="8293100" y="3816350"/>
          <p14:tracePt t="44683" x="8264525" y="3816350"/>
          <p14:tracePt t="44690" x="8237538" y="3816350"/>
          <p14:tracePt t="44696" x="8210550" y="3816350"/>
          <p14:tracePt t="44703" x="8183563" y="3816350"/>
          <p14:tracePt t="44711" x="8164513" y="3816350"/>
          <p14:tracePt t="44717" x="8128000" y="3808413"/>
          <p14:tracePt t="44725" x="8101013" y="3798888"/>
          <p14:tracePt t="44732" x="8091488" y="3789363"/>
          <p14:tracePt t="44739" x="8072438" y="3779838"/>
          <p14:tracePt t="44747" x="8054975" y="3771900"/>
          <p14:tracePt t="44752" x="8035925" y="3762375"/>
          <p14:tracePt t="44760" x="8027988" y="3743325"/>
          <p14:tracePt t="44769" x="8008938" y="3735388"/>
          <p14:tracePt t="44774" x="7991475" y="3716338"/>
          <p14:tracePt t="44782" x="7981950" y="3706813"/>
          <p14:tracePt t="44787" x="7981950" y="3698875"/>
          <p14:tracePt t="44795" x="7972425" y="3679825"/>
          <p14:tracePt t="44801" x="7972425" y="3670300"/>
          <p14:tracePt t="44809" x="7972425" y="3662363"/>
          <p14:tracePt t="44816" x="7972425" y="3652838"/>
          <p14:tracePt t="44822" x="7962900" y="3633788"/>
          <p14:tracePt t="44829" x="7962900" y="3616325"/>
          <p14:tracePt t="44836" x="7962900" y="3597275"/>
          <p14:tracePt t="44844" x="7962900" y="3589338"/>
          <p14:tracePt t="44851" x="7962900" y="3579813"/>
          <p14:tracePt t="44858" x="7962900" y="3560763"/>
          <p14:tracePt t="44865" x="7962900" y="3543300"/>
          <p14:tracePt t="44871" x="7972425" y="3533775"/>
          <p14:tracePt t="44879" x="7981950" y="3516313"/>
          <p14:tracePt t="44900" x="8018463" y="3470275"/>
          <p14:tracePt t="44906" x="8035925" y="3460750"/>
          <p14:tracePt t="44914" x="8054975" y="3443288"/>
          <p14:tracePt t="44920" x="8064500" y="3433763"/>
          <p14:tracePt t="44927" x="8081963" y="3414713"/>
          <p14:tracePt t="44933" x="8091488" y="3406775"/>
          <p14:tracePt t="44941" x="8108950" y="3397250"/>
          <p14:tracePt t="44949" x="8118475" y="3387725"/>
          <p14:tracePt t="44955" x="8128000" y="3387725"/>
          <p14:tracePt t="44962" x="8137525" y="3387725"/>
          <p14:tracePt t="44969" x="8154988" y="3378200"/>
          <p14:tracePt t="44977" x="8164513" y="3370263"/>
          <p14:tracePt t="44982" x="8174038" y="3370263"/>
          <p14:tracePt t="44991" x="8183563" y="3360738"/>
          <p14:tracePt t="44998" x="8191500" y="3360738"/>
          <p14:tracePt t="45011" x="8201025" y="3360738"/>
          <p14:tracePt t="45019" x="8210550" y="3360738"/>
          <p14:tracePt t="45025" x="8220075" y="3360738"/>
          <p14:tracePt t="45032" x="8237538" y="3360738"/>
          <p14:tracePt t="45046" x="8264525" y="3378200"/>
          <p14:tracePt t="45053" x="8274050" y="3387725"/>
          <p14:tracePt t="45060" x="8293100" y="3406775"/>
          <p14:tracePt t="45066" x="8301038" y="3414713"/>
          <p14:tracePt t="45073" x="8310563" y="3433763"/>
          <p14:tracePt t="45080" x="8320088" y="3460750"/>
          <p14:tracePt t="45087" x="8329613" y="3470275"/>
          <p14:tracePt t="45095" x="8337550" y="3497263"/>
          <p14:tracePt t="45101" x="8337550" y="3524250"/>
          <p14:tracePt t="45108" x="8347075" y="3543300"/>
          <p14:tracePt t="45115" x="8347075" y="3560763"/>
          <p14:tracePt t="45122" x="8347075" y="3579813"/>
          <p14:tracePt t="45129" x="8347075" y="3597275"/>
          <p14:tracePt t="45136" x="8347075" y="3616325"/>
          <p14:tracePt t="45142" x="8337550" y="3633788"/>
          <p14:tracePt t="45150" x="8329613" y="3643313"/>
          <p14:tracePt t="45157" x="8329613" y="3662363"/>
          <p14:tracePt t="45165" x="8320088" y="3670300"/>
          <p14:tracePt t="45171" x="8301038" y="3679825"/>
          <p14:tracePt t="45177" x="8293100" y="3679825"/>
          <p14:tracePt t="45185" x="8283575" y="3689350"/>
          <p14:tracePt t="45192" x="8274050" y="3689350"/>
          <p14:tracePt t="45199" x="8247063" y="3698875"/>
          <p14:tracePt t="45206" x="8237538" y="3698875"/>
          <p14:tracePt t="45212" x="8201025" y="3698875"/>
          <p14:tracePt t="45220" x="8183563" y="3698875"/>
          <p14:tracePt t="45227" x="8174038" y="3698875"/>
          <p14:tracePt t="45233" x="8137525" y="3698875"/>
          <p14:tracePt t="45240" x="8118475" y="3698875"/>
          <p14:tracePt t="45248" x="8091488" y="3698875"/>
          <p14:tracePt t="45255" x="8064500" y="3689350"/>
          <p14:tracePt t="45261" x="8018463" y="3679825"/>
          <p14:tracePt t="45269" x="7999413" y="3662363"/>
          <p14:tracePt t="45275" x="7981950" y="3652838"/>
          <p14:tracePt t="45282" x="7935913" y="3625850"/>
          <p14:tracePt t="45290" x="7935913" y="3606800"/>
          <p14:tracePt t="45298" x="7908925" y="3589338"/>
          <p14:tracePt t="45303" x="7872413" y="3543300"/>
          <p14:tracePt t="45310" x="7853363" y="3497263"/>
          <p14:tracePt t="45318" x="7816850" y="3433763"/>
          <p14:tracePt t="45325" x="7789863" y="3378200"/>
          <p14:tracePt t="45331" x="7780338" y="3314700"/>
          <p14:tracePt t="45338" x="7762875" y="3260725"/>
          <p14:tracePt t="45345" x="7762875" y="3224213"/>
          <p14:tracePt t="45352" x="7762875" y="3195638"/>
          <p14:tracePt t="45360" x="7762875" y="3168650"/>
          <p14:tracePt t="45367" x="7762875" y="3122613"/>
          <p14:tracePt t="45373" x="7772400" y="3095625"/>
          <p14:tracePt t="45381" x="7780338" y="3078163"/>
          <p14:tracePt t="45387" x="7799388" y="3068638"/>
          <p14:tracePt t="45394" x="7799388" y="3059113"/>
          <p14:tracePt t="45401" x="7816850" y="3041650"/>
          <p14:tracePt t="45408" x="7835900" y="3032125"/>
          <p14:tracePt t="45415" x="7845425" y="3022600"/>
          <p14:tracePt t="45422" x="7862888" y="3013075"/>
          <p14:tracePt t="45431" x="7899400" y="2995613"/>
          <p14:tracePt t="45443" x="7918450" y="2986088"/>
          <p14:tracePt t="45450" x="7954963" y="2976563"/>
          <p14:tracePt t="45457" x="7981950" y="2976563"/>
          <p14:tracePt t="45464" x="7999413" y="2976563"/>
          <p14:tracePt t="45471" x="8035925" y="2976563"/>
          <p14:tracePt t="45478" x="8072438" y="2976563"/>
          <p14:tracePt t="45484" x="8108950" y="2986088"/>
          <p14:tracePt t="45492" x="8137525" y="2995613"/>
          <p14:tracePt t="45499" x="8201025" y="3022600"/>
          <p14:tracePt t="45506" x="8228013" y="3041650"/>
          <p14:tracePt t="45513" x="8256588" y="3068638"/>
          <p14:tracePt t="45519" x="8293100" y="3086100"/>
          <p14:tracePt t="45527" x="8320088" y="3114675"/>
          <p14:tracePt t="45534" x="8347075" y="3151188"/>
          <p14:tracePt t="45540" x="8374063" y="3178175"/>
          <p14:tracePt t="45547" x="8383588" y="3205163"/>
          <p14:tracePt t="45554" x="8402638" y="3224213"/>
          <p14:tracePt t="45562" x="8410575" y="3268663"/>
          <p14:tracePt t="45581" x="8420100" y="3333750"/>
          <p14:tracePt t="45583" x="8420100" y="3370263"/>
          <p14:tracePt t="45590" x="8420100" y="3397250"/>
          <p14:tracePt t="45597" x="8410575" y="3433763"/>
          <p14:tracePt t="45603" x="8402638" y="3460750"/>
          <p14:tracePt t="45610" x="8366125" y="3506788"/>
          <p14:tracePt t="45617" x="8347075" y="3552825"/>
          <p14:tracePt t="45624" x="8329613" y="3579813"/>
          <p14:tracePt t="45634" x="8293100" y="3597275"/>
          <p14:tracePt t="45638" x="8264525" y="3633788"/>
          <p14:tracePt t="45645" x="8201025" y="3689350"/>
          <p14:tracePt t="45652" x="8154988" y="3706813"/>
          <p14:tracePt t="45659" x="8118475" y="3725863"/>
          <p14:tracePt t="45667" x="8081963" y="3725863"/>
          <p14:tracePt t="45673" x="8054975" y="3735388"/>
          <p14:tracePt t="45681" x="8035925" y="3743325"/>
          <p14:tracePt t="45687" x="7991475" y="3743325"/>
          <p14:tracePt t="45694" x="7962900" y="3743325"/>
          <p14:tracePt t="45702" x="7935913" y="3743325"/>
          <p14:tracePt t="45708" x="7889875" y="3743325"/>
          <p14:tracePt t="45715" x="7862888" y="3735388"/>
          <p14:tracePt t="45722" x="7816850" y="3706813"/>
          <p14:tracePt t="45731" x="7799388" y="3689350"/>
          <p14:tracePt t="45736" x="7753350" y="3643313"/>
          <p14:tracePt t="45743" x="7716838" y="3616325"/>
          <p14:tracePt t="45751" x="7699375" y="3589338"/>
          <p14:tracePt t="45757" x="7662863" y="3524250"/>
          <p14:tracePt t="45765" x="7643813" y="3479800"/>
          <p14:tracePt t="45771" x="7616825" y="3433763"/>
          <p14:tracePt t="45778" x="7607300" y="3406775"/>
          <p14:tracePt t="45785" x="7597775" y="3360738"/>
          <p14:tracePt t="45792" x="7597775" y="3324225"/>
          <p14:tracePt t="45800" x="7597775" y="3278188"/>
          <p14:tracePt t="45806" x="7597775" y="3241675"/>
          <p14:tracePt t="45814" x="7607300" y="3205163"/>
          <p14:tracePt t="45819" x="7616825" y="3168650"/>
          <p14:tracePt t="45827" x="7626350" y="3141663"/>
          <p14:tracePt t="45834" x="7662863" y="3105150"/>
          <p14:tracePt t="45841" x="7680325" y="3086100"/>
          <p14:tracePt t="45848" x="7707313" y="3068638"/>
          <p14:tracePt t="45855" x="7753350" y="3032125"/>
          <p14:tracePt t="45862" x="7789863" y="3013075"/>
          <p14:tracePt t="45869" x="7808913" y="3005138"/>
          <p14:tracePt t="45875" x="7862888" y="2995613"/>
          <p14:tracePt t="45883" x="7881938" y="2986088"/>
          <p14:tracePt t="45898" x="7935913" y="2986088"/>
          <p14:tracePt t="45904" x="7981950" y="2986088"/>
          <p14:tracePt t="45910" x="8018463" y="2986088"/>
          <p14:tracePt t="45918" x="8064500" y="2995613"/>
          <p14:tracePt t="45924" x="8128000" y="3005138"/>
          <p14:tracePt t="45931" x="8174038" y="3041650"/>
          <p14:tracePt t="45939" x="8201025" y="3059113"/>
          <p14:tracePt t="45945" x="8247063" y="3095625"/>
          <p14:tracePt t="45952" x="8320088" y="3159125"/>
          <p14:tracePt t="45959" x="8347075" y="3214688"/>
          <p14:tracePt t="45967" x="8374063" y="3241675"/>
          <p14:tracePt t="45974" x="8383588" y="3297238"/>
          <p14:tracePt t="45980" x="8402638" y="3341688"/>
          <p14:tracePt t="45987" x="8420100" y="3387725"/>
          <p14:tracePt t="45996" x="8429625" y="3443288"/>
          <p14:tracePt t="46002" x="8429625" y="3487738"/>
          <p14:tracePt t="46010" x="8429625" y="3543300"/>
          <p14:tracePt t="46016" x="8429625" y="3570288"/>
          <p14:tracePt t="46022" x="8420100" y="3597275"/>
          <p14:tracePt t="46031" x="8420100" y="3616325"/>
          <p14:tracePt t="46038" x="8393113" y="3662363"/>
          <p14:tracePt t="46044" x="8374063" y="3706813"/>
          <p14:tracePt t="46051" x="8337550" y="3725863"/>
          <p14:tracePt t="46058" x="8310563" y="3762375"/>
          <p14:tracePt t="46064" x="8293100" y="3779838"/>
          <p14:tracePt t="46073" x="8264525" y="3789363"/>
          <p14:tracePt t="46078" x="8220075" y="3808413"/>
          <p14:tracePt t="46085" x="8174038" y="3808413"/>
          <p14:tracePt t="46093" x="8147050" y="3808413"/>
          <p14:tracePt t="46100" x="8128000" y="3808413"/>
          <p14:tracePt t="46107" x="8072438" y="3808413"/>
          <p14:tracePt t="46115" x="8054975" y="3808413"/>
          <p14:tracePt t="46120" x="8035925" y="3798888"/>
          <p14:tracePt t="46127" x="8008938" y="3789363"/>
          <p14:tracePt t="46135" x="7991475" y="3771900"/>
          <p14:tracePt t="46142" x="7954963" y="3743325"/>
          <p14:tracePt t="46148" x="7935913" y="3716338"/>
          <p14:tracePt t="46155" x="7918450" y="3698875"/>
          <p14:tracePt t="46164" x="7918450" y="3670300"/>
          <p14:tracePt t="46169" x="7908925" y="3652838"/>
          <p14:tracePt t="46176" x="7908925" y="3625850"/>
          <p14:tracePt t="46183" x="7908925" y="3597275"/>
          <p14:tracePt t="46190" x="7908925" y="3579813"/>
          <p14:tracePt t="46198" x="7908925" y="3533775"/>
          <p14:tracePt t="46205" x="7908925" y="3516313"/>
          <p14:tracePt t="46211" x="7918450" y="3487738"/>
          <p14:tracePt t="46218" x="7926388" y="3470275"/>
          <p14:tracePt t="46225" x="7945438" y="3443288"/>
          <p14:tracePt t="46232" x="7972425" y="3406775"/>
          <p14:tracePt t="46240" x="7991475" y="3387725"/>
          <p14:tracePt t="46248" x="8018463" y="3360738"/>
          <p14:tracePt t="46253" x="8035925" y="3333750"/>
          <p14:tracePt t="46260" x="8072438" y="3314700"/>
          <p14:tracePt t="46267" x="8118475" y="3287713"/>
          <p14:tracePt t="46274" x="8147050" y="3287713"/>
          <p14:tracePt t="46281" x="8183563" y="3268663"/>
          <p14:tracePt t="46288" x="8228013" y="3260725"/>
          <p14:tracePt t="46295" x="8247063" y="3260725"/>
          <p14:tracePt t="46302" x="8274050" y="3260725"/>
          <p14:tracePt t="46310" x="8293100" y="3260725"/>
          <p14:tracePt t="46316" x="8320088" y="3260725"/>
          <p14:tracePt t="46323" x="8337550" y="3260725"/>
          <p14:tracePt t="46331" x="8356600" y="3268663"/>
          <p14:tracePt t="46337" x="8366125" y="3268663"/>
          <p14:tracePt t="46345" x="8383588" y="3287713"/>
          <p14:tracePt t="46351" x="8402638" y="3297238"/>
          <p14:tracePt t="46359" x="8439150" y="3305175"/>
          <p14:tracePt t="46365" x="8439150" y="3314700"/>
          <p14:tracePt t="46371" x="8447088" y="3333750"/>
          <p14:tracePt t="46380" x="8466138" y="3341688"/>
          <p14:tracePt t="46392" x="8475663" y="3370263"/>
          <p14:tracePt t="46399" x="8502650" y="3397250"/>
          <p14:tracePt t="46414" x="8502650" y="3414713"/>
          <p14:tracePt t="46421" x="8502650" y="3433763"/>
          <p14:tracePt t="46427" x="8502650" y="3451225"/>
          <p14:tracePt t="46434" x="8502650" y="3460750"/>
          <p14:tracePt t="46442" x="8502650" y="3479800"/>
          <p14:tracePt t="46449" x="8475663" y="3506788"/>
          <p14:tracePt t="46455" x="8466138" y="3524250"/>
          <p14:tracePt t="46464" x="8447088" y="3543300"/>
          <p14:tracePt t="46470" x="8420100" y="3570288"/>
          <p14:tracePt t="46477" x="8402638" y="3589338"/>
          <p14:tracePt t="46483" x="8356600" y="3597275"/>
          <p14:tracePt t="46491" x="8320088" y="3606800"/>
          <p14:tracePt t="46498" x="8283575" y="3625850"/>
          <p14:tracePt t="46504" x="8247063" y="3625850"/>
          <p14:tracePt t="46512" x="8201025" y="3633788"/>
          <p14:tracePt t="46518" x="8174038" y="3633788"/>
          <p14:tracePt t="46525" x="8128000" y="3633788"/>
          <p14:tracePt t="46532" x="8108950" y="3633788"/>
          <p14:tracePt t="46541" x="8091488" y="3633788"/>
          <p14:tracePt t="46548" x="8064500" y="3625850"/>
          <p14:tracePt t="46553" x="8045450" y="3625850"/>
          <p14:tracePt t="46560" x="8027988" y="3616325"/>
          <p14:tracePt t="46567" x="8018463" y="3606800"/>
          <p14:tracePt t="46575" x="8018463" y="3597275"/>
          <p14:tracePt t="46581" x="8008938" y="3597275"/>
          <p14:tracePt t="46588" x="7999413" y="3597275"/>
          <p14:tracePt t="46595" x="7991475" y="3579813"/>
          <p14:tracePt t="46610" x="7991475" y="3570288"/>
          <p14:tracePt t="46616" x="7981950" y="3570288"/>
          <p14:tracePt t="46624" x="7981950" y="3560763"/>
          <p14:tracePt t="46630" x="7981950" y="3552825"/>
          <p14:tracePt t="47121" x="7962900" y="3524250"/>
          <p14:tracePt t="47126" x="7926388" y="3470275"/>
          <p14:tracePt t="47135" x="7918450" y="3433763"/>
          <p14:tracePt t="47141" x="7881938" y="3387725"/>
          <p14:tracePt t="47148" x="7862888" y="3360738"/>
          <p14:tracePt t="47156" x="7835900" y="3314700"/>
          <p14:tracePt t="47163" x="7799388" y="3268663"/>
          <p14:tracePt t="47169" x="7780338" y="3187700"/>
          <p14:tracePt t="47176" x="7743825" y="3141663"/>
          <p14:tracePt t="47183" x="7716838" y="3095625"/>
          <p14:tracePt t="47190" x="7680325" y="3013075"/>
          <p14:tracePt t="47196" x="7653338" y="2959100"/>
          <p14:tracePt t="47204" x="7626350" y="2894013"/>
          <p14:tracePt t="47210" x="7607300" y="2830513"/>
          <p14:tracePt t="47218" x="7580313" y="2784475"/>
          <p14:tracePt t="47225" x="7553325" y="2720975"/>
          <p14:tracePt t="47231" x="7534275" y="2667000"/>
          <p14:tracePt t="47239" x="7507288" y="2620963"/>
          <p14:tracePt t="47246" x="7497763" y="2574925"/>
          <p14:tracePt t="47253" x="7461250" y="2511425"/>
          <p14:tracePt t="47261" x="7451725" y="2484438"/>
          <p14:tracePt t="47266" x="7415213" y="2438400"/>
          <p14:tracePt t="47274" x="7407275" y="2401888"/>
          <p14:tracePt t="47280" x="7397750" y="2382838"/>
          <p14:tracePt t="47288" x="7388225" y="2355850"/>
          <p14:tracePt t="47296" x="7361238" y="2301875"/>
          <p14:tracePt t="47301" x="7351713" y="2273300"/>
          <p14:tracePt t="47309" x="7342188" y="2236788"/>
          <p14:tracePt t="47315" x="7334250" y="2219325"/>
          <p14:tracePt t="47324" x="7324725" y="2182813"/>
          <p14:tracePt t="47329" x="7315200" y="2146300"/>
          <p14:tracePt t="47336" x="7305675" y="2109788"/>
          <p14:tracePt t="47344" x="7296150" y="2073275"/>
          <p14:tracePt t="47351" x="7296150" y="2036763"/>
          <p14:tracePt t="47357" x="7288213" y="1990725"/>
          <p14:tracePt t="47365" x="7288213" y="1963738"/>
          <p14:tracePt t="47372" x="7269163" y="1935163"/>
          <p14:tracePt t="47380" x="7269163" y="1908175"/>
          <p14:tracePt t="47386" x="7259638" y="1862138"/>
          <p14:tracePt t="47392" x="7251700" y="1817688"/>
          <p14:tracePt t="47399" x="7251700" y="1789113"/>
          <p14:tracePt t="47406" x="7251700" y="1762125"/>
          <p14:tracePt t="47414" x="7251700" y="1744663"/>
          <p14:tracePt t="47422" x="7251700" y="1725613"/>
          <p14:tracePt t="47428" x="7251700" y="1698625"/>
          <p14:tracePt t="47434" x="7251700" y="1671638"/>
          <p14:tracePt t="47441" x="7259638" y="1652588"/>
          <p14:tracePt t="47449" x="7269163" y="1625600"/>
          <p14:tracePt t="47456" x="7278688" y="1598613"/>
          <p14:tracePt t="47464" x="7278688" y="1589088"/>
          <p14:tracePt t="47470" x="7288213" y="1579563"/>
          <p14:tracePt t="47476" x="7305675" y="1570038"/>
          <p14:tracePt t="47484" x="7334250" y="1552575"/>
          <p14:tracePt t="47490" x="7342188" y="1552575"/>
          <p14:tracePt t="47497" x="7370763" y="1552575"/>
          <p14:tracePt t="47505" x="7397750" y="1552575"/>
          <p14:tracePt t="47513" x="7415213" y="1552575"/>
          <p14:tracePt t="47519" x="7451725" y="1562100"/>
          <p14:tracePt t="47526" x="7488238" y="1570038"/>
          <p14:tracePt t="47532" x="7534275" y="1589088"/>
          <p14:tracePt t="47539" x="7570788" y="1616075"/>
          <p14:tracePt t="47549" x="7597775" y="1635125"/>
          <p14:tracePt t="47554" x="7626350" y="1652588"/>
          <p14:tracePt t="47560" x="7662863" y="1689100"/>
          <p14:tracePt t="47566" x="7689850" y="1708150"/>
          <p14:tracePt t="47573" x="7716838" y="1725613"/>
          <p14:tracePt t="47581" x="7753350" y="1762125"/>
          <p14:tracePt t="47588" x="7772400" y="1789113"/>
          <p14:tracePt t="47596" x="7789863" y="1808163"/>
          <p14:tracePt t="47602" x="7808913" y="1835150"/>
          <p14:tracePt t="47610" x="7835900" y="1871663"/>
          <p14:tracePt t="47618" x="7853363" y="1898650"/>
          <p14:tracePt t="47623" x="7862888" y="1944688"/>
          <p14:tracePt t="47630" x="7881938" y="1973263"/>
          <p14:tracePt t="47637" x="7881938" y="2017713"/>
          <p14:tracePt t="47645" x="7889875" y="2046288"/>
          <p14:tracePt t="47651" x="7908925" y="2073275"/>
          <p14:tracePt t="47658" x="7918450" y="2119313"/>
          <p14:tracePt t="47665" x="7918450" y="2155825"/>
          <p14:tracePt t="47671" x="7918450" y="2209800"/>
          <p14:tracePt t="47680" x="7918450" y="2255838"/>
          <p14:tracePt t="47686" x="7918450" y="2273300"/>
          <p14:tracePt t="47693" x="7918450" y="2292350"/>
          <p14:tracePt t="47699" x="7918450" y="2319338"/>
          <p14:tracePt t="47708" x="7908925" y="2338388"/>
          <p14:tracePt t="47713" x="7899400" y="2346325"/>
          <p14:tracePt t="47722" x="7899400" y="2365375"/>
          <p14:tracePt t="47729" x="7889875" y="2374900"/>
          <p14:tracePt t="47734" x="7881938" y="2392363"/>
          <p14:tracePt t="47742" x="7862888" y="2411413"/>
          <p14:tracePt t="47749" x="7853363" y="2419350"/>
          <p14:tracePt t="47758" x="7835900" y="2428875"/>
          <p14:tracePt t="47763" x="7816850" y="2438400"/>
          <p14:tracePt t="47770" x="7772400" y="2447925"/>
          <p14:tracePt t="47778" x="7772400" y="2455863"/>
          <p14:tracePt t="47783" x="7753350" y="2455863"/>
          <p14:tracePt t="47790" x="7707313" y="2465388"/>
          <p14:tracePt t="47796" x="7689850" y="2474913"/>
          <p14:tracePt t="47805" x="7670800" y="2474913"/>
          <p14:tracePt t="47814" x="7653338" y="2474913"/>
          <p14:tracePt t="47818" x="7616825" y="2474913"/>
          <p14:tracePt t="47826" x="7597775" y="2474913"/>
          <p14:tracePt t="47832" x="7570788" y="2474913"/>
          <p14:tracePt t="47840" x="7543800" y="2465388"/>
          <p14:tracePt t="47846" x="7516813" y="2455863"/>
          <p14:tracePt t="47854" x="7488238" y="2438400"/>
          <p14:tracePt t="47860" x="7470775" y="2428875"/>
          <p14:tracePt t="47867" x="7451725" y="2419350"/>
          <p14:tracePt t="47875" x="7434263" y="2401888"/>
          <p14:tracePt t="47881" x="7415213" y="2392363"/>
          <p14:tracePt t="47888" x="7388225" y="2365375"/>
          <p14:tracePt t="47897" x="7370763" y="2346325"/>
          <p14:tracePt t="47903" x="7361238" y="2328863"/>
          <p14:tracePt t="47910" x="7342188" y="2309813"/>
          <p14:tracePt t="47919" x="7334250" y="2292350"/>
          <p14:tracePt t="47923" x="7324725" y="2255838"/>
          <p14:tracePt t="47930" x="7324725" y="2236788"/>
          <p14:tracePt t="47937" x="7315200" y="2209800"/>
          <p14:tracePt t="47946" x="7315200" y="2192338"/>
          <p14:tracePt t="47951" x="7315200" y="2173288"/>
          <p14:tracePt t="47958" x="7315200" y="2155825"/>
          <p14:tracePt t="47965" x="7315200" y="2136775"/>
          <p14:tracePt t="47972" x="7315200" y="2119313"/>
          <p14:tracePt t="47980" x="7324725" y="2100263"/>
          <p14:tracePt t="47986" x="7342188" y="2082800"/>
          <p14:tracePt t="47996" x="7351713" y="2054225"/>
          <p14:tracePt t="48000" x="7370763" y="2036763"/>
          <p14:tracePt t="48007" x="7378700" y="2036763"/>
          <p14:tracePt t="48015" x="7407275" y="2017713"/>
          <p14:tracePt t="48021" x="7434263" y="2009775"/>
          <p14:tracePt t="48029" x="7451725" y="2000250"/>
          <p14:tracePt t="48035" x="7488238" y="1981200"/>
          <p14:tracePt t="48043" x="7516813" y="1973263"/>
          <p14:tracePt t="48048" x="7553325" y="1973263"/>
          <p14:tracePt t="48056" x="7607300" y="1973263"/>
          <p14:tracePt t="48062" x="7653338" y="1973263"/>
          <p14:tracePt t="48070" x="7680325" y="1973263"/>
          <p14:tracePt t="48079" x="7726363" y="1990725"/>
          <p14:tracePt t="48083" x="7753350" y="2000250"/>
          <p14:tracePt t="48091" x="7780338" y="2009775"/>
          <p14:tracePt t="48097" x="7816850" y="2017713"/>
          <p14:tracePt t="48105" x="7835900" y="2027238"/>
          <p14:tracePt t="48112" x="7862888" y="2046288"/>
          <p14:tracePt t="48119" x="7908925" y="2082800"/>
          <p14:tracePt t="48129" x="7918450" y="2100263"/>
          <p14:tracePt t="48132" x="7926388" y="2119313"/>
          <p14:tracePt t="48140" x="7945438" y="2146300"/>
          <p14:tracePt t="48146" x="7981950" y="2182813"/>
          <p14:tracePt t="48153" x="7991475" y="2219325"/>
          <p14:tracePt t="48161" x="8008938" y="2265363"/>
          <p14:tracePt t="48167" x="8027988" y="2309813"/>
          <p14:tracePt t="48176" x="8035925" y="2338388"/>
          <p14:tracePt t="48182" x="8045450" y="2374900"/>
          <p14:tracePt t="48188" x="8054975" y="2428875"/>
          <p14:tracePt t="48196" x="8054975" y="2484438"/>
          <p14:tracePt t="48203" x="8054975" y="2511425"/>
          <p14:tracePt t="48212" x="8054975" y="2528888"/>
          <p14:tracePt t="48216" x="8054975" y="2574925"/>
          <p14:tracePt t="48224" x="8045450" y="2611438"/>
          <p14:tracePt t="48229" x="8035925" y="2647950"/>
          <p14:tracePt t="48237" x="8027988" y="2667000"/>
          <p14:tracePt t="48246" x="8018463" y="2684463"/>
          <p14:tracePt t="48252" x="7999413" y="2703513"/>
          <p14:tracePt t="48258" x="7991475" y="2730500"/>
          <p14:tracePt t="48265" x="7972425" y="2747963"/>
          <p14:tracePt t="48272" x="7954963" y="2767013"/>
          <p14:tracePt t="48279" x="7945438" y="2776538"/>
          <p14:tracePt t="48286" x="7935913" y="2803525"/>
          <p14:tracePt t="48293" x="7918450" y="2813050"/>
          <p14:tracePt t="48300" x="7899400" y="2820988"/>
          <p14:tracePt t="48307" x="7881938" y="2830513"/>
          <p14:tracePt t="48314" x="7853363" y="2849563"/>
          <p14:tracePt t="48321" x="7816850" y="2867025"/>
          <p14:tracePt t="48329" x="7789863" y="2867025"/>
          <p14:tracePt t="48338" x="7762875" y="2867025"/>
          <p14:tracePt t="48343" x="7743825" y="2867025"/>
          <p14:tracePt t="48349" x="7707313" y="2867025"/>
          <p14:tracePt t="48356" x="7689850" y="2857500"/>
          <p14:tracePt t="48363" x="7653338" y="2840038"/>
          <p14:tracePt t="48370" x="7643813" y="2830513"/>
          <p14:tracePt t="48379" x="7616825" y="2813050"/>
          <p14:tracePt t="48384" x="7589838" y="2794000"/>
          <p14:tracePt t="48391" x="7570788" y="2767013"/>
          <p14:tracePt t="48399" x="7553325" y="2730500"/>
          <p14:tracePt t="48406" x="7524750" y="2703513"/>
          <p14:tracePt t="48412" x="7488238" y="2647950"/>
          <p14:tracePt t="48418" x="7470775" y="2565400"/>
          <p14:tracePt t="48425" x="7443788" y="2484438"/>
          <p14:tracePt t="48432" x="7443788" y="2428875"/>
          <p14:tracePt t="48441" x="7415213" y="2382838"/>
          <p14:tracePt t="48446" x="7415213" y="2328863"/>
          <p14:tracePt t="48454" x="7415213" y="2282825"/>
          <p14:tracePt t="48462" x="7415213" y="2246313"/>
          <p14:tracePt t="48468" x="7415213" y="2219325"/>
          <p14:tracePt t="48476" x="7424738" y="2200275"/>
          <p14:tracePt t="48482" x="7434263" y="2163763"/>
          <p14:tracePt t="48489" x="7451725" y="2146300"/>
          <p14:tracePt t="48496" x="7461250" y="2127250"/>
          <p14:tracePt t="48504" x="7480300" y="2109788"/>
          <p14:tracePt t="48510" x="7497763" y="2090738"/>
          <p14:tracePt t="48516" x="7524750" y="2082800"/>
          <p14:tracePt t="48524" x="7553325" y="2073275"/>
          <p14:tracePt t="48531" x="7597775" y="2046288"/>
          <p14:tracePt t="48538" x="7616825" y="2036763"/>
          <p14:tracePt t="48546" x="7643813" y="2036763"/>
          <p14:tracePt t="48551" x="7680325" y="2036763"/>
          <p14:tracePt t="48558" x="7735888" y="2046288"/>
          <p14:tracePt t="48565" x="7762875" y="2054225"/>
          <p14:tracePt t="48573" x="7789863" y="2054225"/>
          <p14:tracePt t="48579" x="7826375" y="2063750"/>
          <p14:tracePt t="48586" x="7853363" y="2073275"/>
          <p14:tracePt t="48593" x="7899400" y="2090738"/>
          <p14:tracePt t="48601" x="7926388" y="2109788"/>
          <p14:tracePt t="48608" x="7935913" y="2136775"/>
          <p14:tracePt t="48615" x="7962900" y="2155825"/>
          <p14:tracePt t="48621" x="7999413" y="2182813"/>
          <p14:tracePt t="48628" x="8027988" y="2219325"/>
          <p14:tracePt t="48635" x="8035925" y="2246313"/>
          <p14:tracePt t="48642" x="8064500" y="2265363"/>
          <p14:tracePt t="48648" x="8072438" y="2292350"/>
          <p14:tracePt t="48655" x="8072438" y="2338388"/>
          <p14:tracePt t="48662" x="8091488" y="2365375"/>
          <p14:tracePt t="48669" x="8091488" y="2382838"/>
          <p14:tracePt t="48678" x="8091488" y="2419350"/>
          <p14:tracePt t="48684" x="8091488" y="2455863"/>
          <p14:tracePt t="48690" x="8091488" y="2474913"/>
          <p14:tracePt t="48697" x="8081963" y="2501900"/>
          <p14:tracePt t="48705" x="8081963" y="2520950"/>
          <p14:tracePt t="48712" x="8072438" y="2565400"/>
          <p14:tracePt t="48718" x="8045450" y="2584450"/>
          <p14:tracePt t="48725" x="8018463" y="2620963"/>
          <p14:tracePt t="48732" x="7999413" y="2647950"/>
          <p14:tracePt t="48740" x="7981950" y="2667000"/>
          <p14:tracePt t="48746" x="7962900" y="2684463"/>
          <p14:tracePt t="48753" x="7935913" y="2703513"/>
          <p14:tracePt t="48761" x="7908925" y="2711450"/>
          <p14:tracePt t="48768" x="7889875" y="2720975"/>
          <p14:tracePt t="48775" x="7835900" y="2720975"/>
          <p14:tracePt t="48781" x="7808913" y="2720975"/>
          <p14:tracePt t="48788" x="7762875" y="2720975"/>
          <p14:tracePt t="48795" x="7726363" y="2711450"/>
          <p14:tracePt t="48803" x="7689850" y="2703513"/>
          <p14:tracePt t="48812" x="7653338" y="2684463"/>
          <p14:tracePt t="48817" x="7597775" y="2647950"/>
          <p14:tracePt t="48823" x="7570788" y="2620963"/>
          <p14:tracePt t="48831" x="7524750" y="2593975"/>
          <p14:tracePt t="48837" x="7480300" y="2538413"/>
          <p14:tracePt t="48845" x="7424738" y="2474913"/>
          <p14:tracePt t="48851" x="7370763" y="2411413"/>
          <p14:tracePt t="48858" x="7351713" y="2365375"/>
          <p14:tracePt t="48865" x="7334250" y="2338388"/>
          <p14:tracePt t="48872" x="7315200" y="2301875"/>
          <p14:tracePt t="48879" x="7305675" y="2265363"/>
          <p14:tracePt t="48886" x="7296150" y="2228850"/>
          <p14:tracePt t="48893" x="7296150" y="2192338"/>
          <p14:tracePt t="48900" x="7296150" y="2163763"/>
          <p14:tracePt t="48907" x="7296150" y="2155825"/>
          <p14:tracePt t="48914" x="7296150" y="2119313"/>
          <p14:tracePt t="48921" x="7315200" y="2100263"/>
          <p14:tracePt t="48928" x="7324725" y="2082800"/>
          <p14:tracePt t="48935" x="7342188" y="2054225"/>
          <p14:tracePt t="48942" x="7351713" y="2054225"/>
          <p14:tracePt t="48949" x="7388225" y="2046288"/>
          <p14:tracePt t="48956" x="7407275" y="2036763"/>
          <p14:tracePt t="48962" x="7434263" y="2036763"/>
          <p14:tracePt t="48970" x="7480300" y="2036763"/>
          <p14:tracePt t="48978" x="7507288" y="2036763"/>
          <p14:tracePt t="48984" x="7534275" y="2036763"/>
          <p14:tracePt t="48991" x="7580313" y="2036763"/>
          <p14:tracePt t="48998" x="7607300" y="2046288"/>
          <p14:tracePt t="49005" x="7626350" y="2063750"/>
          <p14:tracePt t="49012" x="7662863" y="2063750"/>
          <p14:tracePt t="49019" x="7689850" y="2090738"/>
          <p14:tracePt t="49026" x="7735888" y="2119313"/>
          <p14:tracePt t="49034" x="7753350" y="2146300"/>
          <p14:tracePt t="49040" x="7762875" y="2155825"/>
          <p14:tracePt t="49047" x="7780338" y="2173288"/>
          <p14:tracePt t="49053" x="7789863" y="2200275"/>
          <p14:tracePt t="49061" x="7799388" y="2219325"/>
          <p14:tracePt t="49068" x="7799388" y="2228850"/>
          <p14:tracePt t="49074" x="7808913" y="2246313"/>
          <p14:tracePt t="49081" x="7808913" y="2265363"/>
          <p14:tracePt t="49088" x="7808913" y="2292350"/>
          <p14:tracePt t="49096" x="7808913" y="2328863"/>
          <p14:tracePt t="49110" x="7799388" y="2346325"/>
          <p14:tracePt t="49116" x="7789863" y="2382838"/>
          <p14:tracePt t="49123" x="7780338" y="2382838"/>
          <p14:tracePt t="49130" x="7762875" y="2401888"/>
          <p14:tracePt t="49138" x="7743825" y="2419350"/>
          <p14:tracePt t="49145" x="7716838" y="2438400"/>
          <p14:tracePt t="49151" x="7699375" y="2455863"/>
          <p14:tracePt t="49158" x="7662863" y="2465388"/>
          <p14:tracePt t="49165" x="7634288" y="2465388"/>
          <p14:tracePt t="49173" x="7626350" y="2484438"/>
          <p14:tracePt t="49180" x="7597775" y="2484438"/>
          <p14:tracePt t="49186" x="7570788" y="2484438"/>
          <p14:tracePt t="49194" x="7553325" y="2484438"/>
          <p14:tracePt t="49200" x="7534275" y="2484438"/>
          <p14:tracePt t="49212" x="7507288" y="2484438"/>
          <p14:tracePt t="49214" x="7488238" y="2484438"/>
          <p14:tracePt t="49221" x="7470775" y="2484438"/>
          <p14:tracePt t="49228" x="7451725" y="2474913"/>
          <p14:tracePt t="49242" x="7424738" y="2465388"/>
          <p14:tracePt t="49249" x="7415213" y="2465388"/>
          <p14:tracePt t="49256" x="7407275" y="2447925"/>
          <p14:tracePt t="49270" x="7397750" y="2438400"/>
          <p14:tracePt t="49277" x="7388225" y="2438400"/>
          <p14:tracePt t="49283" x="7378700" y="2428875"/>
          <p14:tracePt t="49305" x="7370763" y="2428875"/>
          <p14:tracePt t="49312" x="7370763" y="2419350"/>
          <p14:tracePt t="49644" x="7388225" y="2438400"/>
          <p14:tracePt t="49651" x="7480300" y="2538413"/>
          <p14:tracePt t="49657" x="7580313" y="2674938"/>
          <p14:tracePt t="49664" x="7707313" y="2813050"/>
          <p14:tracePt t="49671" x="7835900" y="2976563"/>
          <p14:tracePt t="49678" x="7908925" y="3078163"/>
          <p14:tracePt t="49686" x="7981950" y="3195638"/>
          <p14:tracePt t="49693" x="8035925" y="3278188"/>
          <p14:tracePt t="49701" x="8081963" y="3341688"/>
          <p14:tracePt t="49706" x="8118475" y="3387725"/>
          <p14:tracePt t="49715" x="8128000" y="3406775"/>
          <p14:tracePt t="49721" x="8147050" y="3424238"/>
          <p14:tracePt t="49728" x="8154988" y="3443288"/>
          <p14:tracePt t="49734" x="8191500" y="3479800"/>
          <p14:tracePt t="49741" x="8210550" y="3497263"/>
          <p14:tracePt t="49748" x="8210550" y="3516313"/>
          <p14:tracePt t="49756" x="8228013" y="3533775"/>
          <p14:tracePt t="49761" x="8247063" y="3552825"/>
          <p14:tracePt t="49770" x="8256588" y="3570288"/>
          <p14:tracePt t="49778" x="8264525" y="3579813"/>
          <p14:tracePt t="49783" x="8274050" y="3597275"/>
          <p14:tracePt t="49790" x="8283575" y="3597275"/>
          <p14:tracePt t="49797" x="8293100" y="3616325"/>
          <p14:tracePt t="49805" x="8301038" y="3625850"/>
          <p14:tracePt t="49811" x="8310563" y="3625850"/>
          <p14:tracePt t="49819" x="8310563" y="3633788"/>
          <p14:tracePt t="49826" x="8310563" y="3643313"/>
          <p14:tracePt t="49832" x="8310563" y="3652838"/>
          <p14:tracePt t="49838" x="8310563" y="3662363"/>
          <p14:tracePt t="49861" x="8310563" y="3670300"/>
          <p14:tracePt t="49867" x="8320088" y="3679825"/>
          <p14:tracePt t="49887" x="8320088" y="3689350"/>
          <p14:tracePt t="49895" x="8320088" y="3698875"/>
          <p14:tracePt t="49911" x="8320088" y="3706813"/>
          <p14:tracePt t="49918" x="8320088" y="3716338"/>
          <p14:tracePt t="49923" x="8320088" y="3725863"/>
          <p14:tracePt t="49937" x="8320088" y="3735388"/>
          <p14:tracePt t="49965" x="8320088" y="3743325"/>
          <p14:tracePt t="49971" x="8320088" y="3752850"/>
          <p14:tracePt t="49986" x="8320088" y="3762375"/>
          <p14:tracePt t="49995" x="8320088" y="3771900"/>
          <p14:tracePt t="50020" x="8320088" y="3779838"/>
          <p14:tracePt t="50035" x="8320088" y="3789363"/>
          <p14:tracePt t="50068" x="8320088" y="3798888"/>
          <p14:tracePt t="50077" x="8320088" y="3808413"/>
          <p14:tracePt t="50096" x="8310563" y="3816350"/>
          <p14:tracePt t="50104" x="8301038" y="3816350"/>
          <p14:tracePt t="50125" x="8301038" y="3825875"/>
          <p14:tracePt t="50147" x="8293100" y="3835400"/>
          <p14:tracePt t="50160" x="8283575" y="3835400"/>
          <p14:tracePt t="50166" x="8274050" y="3835400"/>
          <p14:tracePt t="50194" x="8264525" y="3835400"/>
          <p14:tracePt t="50250" x="8256588" y="3835400"/>
          <p14:tracePt t="50257" x="8247063" y="3835400"/>
          <p14:tracePt t="50286" x="8237538" y="3835400"/>
          <p14:tracePt t="50300" x="8228013" y="3835400"/>
          <p14:tracePt t="50321" x="8220075" y="3825875"/>
          <p14:tracePt t="50335" x="8220075" y="3816350"/>
          <p14:tracePt t="50356" x="8220075" y="3808413"/>
          <p14:tracePt t="50362" x="8210550" y="3808413"/>
          <p14:tracePt t="50377" x="8201025" y="3808413"/>
          <p14:tracePt t="50383" x="8191500" y="3798888"/>
          <p14:tracePt t="50390" x="8183563" y="3798888"/>
          <p14:tracePt t="50406" x="8174038" y="3798888"/>
          <p14:tracePt t="50410" x="8174038" y="3789363"/>
          <p14:tracePt t="50418" x="8164513" y="3779838"/>
          <p14:tracePt t="50432" x="8164513" y="3762375"/>
          <p14:tracePt t="50440" x="8154988" y="3752850"/>
          <p14:tracePt t="50446" x="8154988" y="3743325"/>
          <p14:tracePt t="50453" x="8147050" y="3735388"/>
          <p14:tracePt t="50474" x="8137525" y="3716338"/>
          <p14:tracePt t="50481" x="8137525" y="3706813"/>
          <p14:tracePt t="50487" x="8137525" y="3689350"/>
          <p14:tracePt t="50495" x="8137525" y="3679825"/>
          <p14:tracePt t="50502" x="8137525" y="3670300"/>
          <p14:tracePt t="50510" x="8137525" y="3662363"/>
          <p14:tracePt t="50517" x="8137525" y="3625850"/>
          <p14:tracePt t="50523" x="8147050" y="3616325"/>
          <p14:tracePt t="50538" x="8147050" y="3597275"/>
          <p14:tracePt t="50544" x="8154988" y="3579813"/>
          <p14:tracePt t="50551" x="8164513" y="3570288"/>
          <p14:tracePt t="50558" x="8174038" y="3552825"/>
          <p14:tracePt t="50565" x="8191500" y="3543300"/>
          <p14:tracePt t="50572" x="8201025" y="3533775"/>
          <p14:tracePt t="50578" x="8220075" y="3524250"/>
          <p14:tracePt t="50588" x="8220075" y="3516313"/>
          <p14:tracePt t="50593" x="8247063" y="3506788"/>
          <p14:tracePt t="50600" x="8264525" y="3506788"/>
          <p14:tracePt t="50607" x="8283575" y="3497263"/>
          <p14:tracePt t="50613" x="8310563" y="3497263"/>
          <p14:tracePt t="50621" x="8347075" y="3497263"/>
          <p14:tracePt t="50627" x="8374063" y="3497263"/>
          <p14:tracePt t="50635" x="8402638" y="3506788"/>
          <p14:tracePt t="50644" x="8439150" y="3516313"/>
          <p14:tracePt t="50649" x="8466138" y="3533775"/>
          <p14:tracePt t="50656" x="8493125" y="3533775"/>
          <p14:tracePt t="50662" x="8512175" y="3552825"/>
          <p14:tracePt t="50670" x="8529638" y="3560763"/>
          <p14:tracePt t="50677" x="8566150" y="3579813"/>
          <p14:tracePt t="50684" x="8585200" y="3597275"/>
          <p14:tracePt t="50690" x="8612188" y="3633788"/>
          <p14:tracePt t="50697" x="8629650" y="3662363"/>
          <p14:tracePt t="50705" x="8658225" y="3706813"/>
          <p14:tracePt t="50711" x="8712200" y="3771900"/>
          <p14:tracePt t="50718" x="8731250" y="3816350"/>
          <p14:tracePt t="50727" x="8739188" y="3889375"/>
          <p14:tracePt t="50733" x="8767763" y="3927475"/>
          <p14:tracePt t="50740" x="8775700" y="3981450"/>
          <p14:tracePt t="50748" x="8785225" y="4054475"/>
          <p14:tracePt t="50753" x="8785225" y="4100513"/>
          <p14:tracePt t="50760" x="8785225" y="4154488"/>
          <p14:tracePt t="50767" x="8785225" y="4173538"/>
          <p14:tracePt t="50773" x="8775700" y="4200525"/>
          <p14:tracePt t="50781" x="8767763" y="4246563"/>
          <p14:tracePt t="50787" x="8758238" y="4264025"/>
          <p14:tracePt t="50795" x="8748713" y="4273550"/>
          <p14:tracePt t="50802" x="8739188" y="4283075"/>
          <p14:tracePt t="50809" x="8721725" y="4292600"/>
          <p14:tracePt t="50815" x="8702675" y="4300538"/>
          <p14:tracePt t="50822" x="8685213" y="4319588"/>
          <p14:tracePt t="50830" x="8658225" y="4329113"/>
          <p14:tracePt t="50837" x="8648700" y="4329113"/>
          <p14:tracePt t="50843" x="8621713" y="4329113"/>
          <p14:tracePt t="50850" x="8602663" y="4329113"/>
          <p14:tracePt t="50857" x="8575675" y="4329113"/>
          <p14:tracePt t="50864" x="8548688" y="4329113"/>
          <p14:tracePt t="50871" x="8512175" y="4319588"/>
          <p14:tracePt t="50879" x="8483600" y="4300538"/>
          <p14:tracePt t="50885" x="8439150" y="4283075"/>
          <p14:tracePt t="50893" x="8374063" y="4237038"/>
          <p14:tracePt t="50910" x="8310563" y="4173538"/>
          <p14:tracePt t="50913" x="8264525" y="4127500"/>
          <p14:tracePt t="50920" x="8210550" y="4044950"/>
          <p14:tracePt t="50930" x="8174038" y="4000500"/>
          <p14:tracePt t="50935" x="8147050" y="3954463"/>
          <p14:tracePt t="50942" x="8128000" y="3908425"/>
          <p14:tracePt t="50948" x="8108950" y="3844925"/>
          <p14:tracePt t="50955" x="8101013" y="3752850"/>
          <p14:tracePt t="50962" x="8072438" y="3689350"/>
          <p14:tracePt t="50971" x="8072438" y="3670300"/>
          <p14:tracePt t="50976" x="8072438" y="3633788"/>
          <p14:tracePt t="50983" x="8072438" y="3597275"/>
          <p14:tracePt t="50990" x="8072438" y="3579813"/>
          <p14:tracePt t="50997" x="8072438" y="3552825"/>
          <p14:tracePt t="51005" x="8081963" y="3524250"/>
          <p14:tracePt t="51011" x="8091488" y="3506788"/>
          <p14:tracePt t="51018" x="8101013" y="3487738"/>
          <p14:tracePt t="51026" x="8108950" y="3479800"/>
          <p14:tracePt t="51032" x="8128000" y="3460750"/>
          <p14:tracePt t="51040" x="8137525" y="3443288"/>
          <p14:tracePt t="51046" x="8174038" y="3433763"/>
          <p14:tracePt t="51053" x="8201025" y="3424238"/>
          <p14:tracePt t="51060" x="8220075" y="3406775"/>
          <p14:tracePt t="51067" x="8247063" y="3406775"/>
          <p14:tracePt t="51074" x="8264525" y="3397250"/>
          <p14:tracePt t="51080" x="8310563" y="3378200"/>
          <p14:tracePt t="51087" x="8329613" y="3370263"/>
          <p14:tracePt t="51094" x="8356600" y="3378200"/>
          <p14:tracePt t="51102" x="8374063" y="3378200"/>
          <p14:tracePt t="51109" x="8402638" y="3378200"/>
          <p14:tracePt t="51117" x="8439150" y="3378200"/>
          <p14:tracePt t="51122" x="8447088" y="3378200"/>
          <p14:tracePt t="51129" x="8456613" y="3378200"/>
          <p14:tracePt t="51136" x="8475663" y="3387725"/>
          <p14:tracePt t="51143" x="8493125" y="3406775"/>
          <p14:tracePt t="51150" x="8512175" y="3414713"/>
          <p14:tracePt t="51157" x="8520113" y="3414713"/>
          <p14:tracePt t="51164" x="8529638" y="3433763"/>
          <p14:tracePt t="51172" x="8539163" y="3443288"/>
          <p14:tracePt t="51180" x="8548688" y="3460750"/>
          <p14:tracePt t="51186" x="8548688" y="3487738"/>
          <p14:tracePt t="51193" x="8556625" y="3497263"/>
          <p14:tracePt t="51200" x="8556625" y="3516313"/>
          <p14:tracePt t="51208" x="8556625" y="3543300"/>
          <p14:tracePt t="51214" x="8556625" y="3552825"/>
          <p14:tracePt t="51220" x="8556625" y="3560763"/>
          <p14:tracePt t="51227" x="8556625" y="3570288"/>
          <p14:tracePt t="51235" x="8539163" y="3597275"/>
          <p14:tracePt t="51243" x="8520113" y="3616325"/>
          <p14:tracePt t="51249" x="8512175" y="3633788"/>
          <p14:tracePt t="51256" x="8493125" y="3652838"/>
          <p14:tracePt t="51263" x="8456613" y="3670300"/>
          <p14:tracePt t="51270" x="8429625" y="3689350"/>
          <p14:tracePt t="51276" x="8402638" y="3716338"/>
          <p14:tracePt t="51285" x="8337550" y="3735388"/>
          <p14:tracePt t="51292" x="8293100" y="3762375"/>
          <p14:tracePt t="51298" x="8256588" y="3771900"/>
          <p14:tracePt t="51305" x="8191500" y="3779838"/>
          <p14:tracePt t="51311" x="8154988" y="3779838"/>
          <p14:tracePt t="51319" x="8101013" y="3779838"/>
          <p14:tracePt t="51326" x="8035925" y="3779838"/>
          <p14:tracePt t="51333" x="7999413" y="3771900"/>
          <p14:tracePt t="51340" x="7962900" y="3743325"/>
          <p14:tracePt t="51346" x="7889875" y="3706813"/>
          <p14:tracePt t="51353" x="7826375" y="3643313"/>
          <p14:tracePt t="51362" x="7789863" y="3597275"/>
          <p14:tracePt t="51367" x="7753350" y="3533775"/>
          <p14:tracePt t="51376" x="7689850" y="3414713"/>
          <p14:tracePt t="51380" x="7670800" y="3351213"/>
          <p14:tracePt t="51388" x="7653338" y="3297238"/>
          <p14:tracePt t="51396" x="7643813" y="3251200"/>
          <p14:tracePt t="51401" x="7634288" y="3178175"/>
          <p14:tracePt t="51409" x="7634288" y="3086100"/>
          <p14:tracePt t="51415" x="7634288" y="3005138"/>
          <p14:tracePt t="51423" x="7662863" y="2940050"/>
          <p14:tracePt t="51430" x="7662863" y="2886075"/>
          <p14:tracePt t="51436" x="7680325" y="2840038"/>
          <p14:tracePt t="51443" x="7716838" y="2794000"/>
          <p14:tracePt t="51450" x="7753350" y="2747963"/>
          <p14:tracePt t="51458" x="7780338" y="2720975"/>
          <p14:tracePt t="51465" x="7808913" y="2693988"/>
          <p14:tracePt t="51473" x="7862888" y="2674938"/>
          <p14:tracePt t="51478" x="7908925" y="2647950"/>
          <p14:tracePt t="51485" x="7972425" y="2630488"/>
          <p14:tracePt t="51493" x="8027988" y="2611438"/>
          <p14:tracePt t="51500" x="8072438" y="2611438"/>
          <p14:tracePt t="51506" x="8101013" y="2611438"/>
          <p14:tracePt t="51513" x="8128000" y="2611438"/>
          <p14:tracePt t="51520" x="8164513" y="2611438"/>
          <p14:tracePt t="51528" x="8201025" y="2611438"/>
          <p14:tracePt t="51534" x="8247063" y="2611438"/>
          <p14:tracePt t="51542" x="8264525" y="2620963"/>
          <p14:tracePt t="51548" x="8283575" y="2630488"/>
          <p14:tracePt t="51555" x="8310563" y="2657475"/>
          <p14:tracePt t="51563" x="8329613" y="2674938"/>
          <p14:tracePt t="51569" x="8374063" y="2720975"/>
          <p14:tracePt t="51576" x="8410575" y="2747963"/>
          <p14:tracePt t="51583" x="8429625" y="2813050"/>
          <p14:tracePt t="51592" x="8475663" y="2876550"/>
          <p14:tracePt t="51597" x="8512175" y="2940050"/>
          <p14:tracePt t="51604" x="8539163" y="3022600"/>
          <p14:tracePt t="51611" x="8566150" y="3095625"/>
          <p14:tracePt t="51618" x="8575675" y="3178175"/>
          <p14:tracePt t="51625" x="8575675" y="3232150"/>
          <p14:tracePt t="51632" x="8575675" y="3287713"/>
          <p14:tracePt t="51639" x="8575675" y="3333750"/>
          <p14:tracePt t="51646" x="8575675" y="3360738"/>
          <p14:tracePt t="51652" x="8556625" y="3378200"/>
          <p14:tracePt t="51660" x="8556625" y="3397250"/>
          <p14:tracePt t="51667" x="8548688" y="3414713"/>
          <p14:tracePt t="51675" x="8539163" y="3433763"/>
          <p14:tracePt t="51680" x="8529638" y="3443288"/>
          <p14:tracePt t="51688" x="8520113" y="3460750"/>
          <p14:tracePt t="51695" x="8512175" y="3470275"/>
          <p14:tracePt t="51703" x="8502650" y="3479800"/>
          <p14:tracePt t="51709" x="8483600" y="3479800"/>
          <p14:tracePt t="51715" x="8466138" y="3479800"/>
          <p14:tracePt t="51731" x="8447088" y="3479800"/>
          <p14:tracePt t="51736" x="8439150" y="3479800"/>
          <p14:tracePt t="51744" x="8410575" y="3470275"/>
          <p14:tracePt t="51750" x="8393113" y="3460750"/>
          <p14:tracePt t="51759" x="8366125" y="3451225"/>
          <p14:tracePt t="51765" x="8329613" y="3424238"/>
          <p14:tracePt t="51771" x="8310563" y="3397250"/>
          <p14:tracePt t="51779" x="8264525" y="3351213"/>
          <p14:tracePt t="51785" x="8228013" y="3287713"/>
          <p14:tracePt t="51793" x="8191500" y="3241675"/>
          <p14:tracePt t="51800" x="8147050" y="3159125"/>
          <p14:tracePt t="51807" x="8137525" y="3114675"/>
          <p14:tracePt t="51813" x="8128000" y="3086100"/>
          <p14:tracePt t="51820" x="8118475" y="3041650"/>
          <p14:tracePt t="51828" x="8118475" y="3005138"/>
          <p14:tracePt t="51835" x="8118475" y="2949575"/>
          <p14:tracePt t="51844" x="8118475" y="2903538"/>
          <p14:tracePt t="51848" x="8118475" y="2876550"/>
          <p14:tracePt t="51855" x="8128000" y="2849563"/>
          <p14:tracePt t="51862" x="8137525" y="2830513"/>
          <p14:tracePt t="51869" x="8174038" y="2784475"/>
          <p14:tracePt t="51876" x="8201025" y="2767013"/>
          <p14:tracePt t="51883" x="8237538" y="2730500"/>
          <p14:tracePt t="51892" x="8283575" y="2711450"/>
          <p14:tracePt t="51898" x="8301038" y="2693988"/>
          <p14:tracePt t="51904" x="8329613" y="2667000"/>
          <p14:tracePt t="51911" x="8374063" y="2647950"/>
          <p14:tracePt t="51918" x="8420100" y="2638425"/>
          <p14:tracePt t="51925" x="8456613" y="2638425"/>
          <p14:tracePt t="51932" x="8483600" y="2630488"/>
          <p14:tracePt t="51939" x="8520113" y="2630488"/>
          <p14:tracePt t="51946" x="8548688" y="2630488"/>
          <p14:tracePt t="51952" x="8575675" y="2638425"/>
          <p14:tracePt t="51960" x="8593138" y="2638425"/>
          <p14:tracePt t="51967" x="8602663" y="2647950"/>
          <p14:tracePt t="51975" x="8629650" y="2667000"/>
          <p14:tracePt t="51981" x="8648700" y="2684463"/>
          <p14:tracePt t="51988" x="8666163" y="2703513"/>
          <p14:tracePt t="51995" x="8685213" y="2720975"/>
          <p14:tracePt t="52002" x="8712200" y="2740025"/>
          <p14:tracePt t="52009" x="8731250" y="2784475"/>
          <p14:tracePt t="52026" x="8748713" y="2867025"/>
          <p14:tracePt t="52030" x="8758238" y="2903538"/>
          <p14:tracePt t="52037" x="8758238" y="2940050"/>
          <p14:tracePt t="52045" x="8758238" y="2986088"/>
          <p14:tracePt t="52051" x="8758238" y="3022600"/>
          <p14:tracePt t="52058" x="8758238" y="3068638"/>
          <p14:tracePt t="52065" x="8748713" y="3086100"/>
          <p14:tracePt t="52074" x="8739188" y="3114675"/>
          <p14:tracePt t="52079" x="8731250" y="3141663"/>
          <p14:tracePt t="52086" x="8702675" y="3168650"/>
          <p14:tracePt t="52092" x="8694738" y="3195638"/>
          <p14:tracePt t="52100" x="8666163" y="3214688"/>
          <p14:tracePt t="52108" x="8639175" y="3232150"/>
          <p14:tracePt t="52113" x="8612188" y="3241675"/>
          <p14:tracePt t="52120" x="8585200" y="3241675"/>
          <p14:tracePt t="52127" x="8548688" y="3260725"/>
          <p14:tracePt t="52135" x="8512175" y="3268663"/>
          <p14:tracePt t="52141" x="8466138" y="3268663"/>
          <p14:tracePt t="52148" x="8410575" y="3268663"/>
          <p14:tracePt t="52156" x="8366125" y="3251200"/>
          <p14:tracePt t="52164" x="8337550" y="3251200"/>
          <p14:tracePt t="52170" x="8293100" y="3232150"/>
          <p14:tracePt t="52176" x="8264525" y="3214688"/>
          <p14:tracePt t="52183" x="8247063" y="3205163"/>
          <p14:tracePt t="52192" x="8210550" y="3159125"/>
          <p14:tracePt t="52198" x="8191500" y="3141663"/>
          <p14:tracePt t="52205" x="8183563" y="3105150"/>
          <p14:tracePt t="52211" x="8183563" y="3078163"/>
          <p14:tracePt t="52219" x="8183563" y="3049588"/>
          <p14:tracePt t="52225" x="8183563" y="3032125"/>
          <p14:tracePt t="52233" x="8191500" y="3013075"/>
          <p14:tracePt t="52240" x="8210550" y="2995613"/>
          <p14:tracePt t="52246" x="8274050" y="2959100"/>
          <p14:tracePt t="52253" x="8301038" y="2949575"/>
          <p14:tracePt t="52261" x="8356600" y="2949575"/>
          <p14:tracePt t="52268" x="8429625" y="2930525"/>
          <p14:tracePt t="52275" x="8575675" y="2940050"/>
          <p14:tracePt t="52282" x="8812213" y="2986088"/>
          <p14:tracePt t="52288" x="9077325" y="3068638"/>
          <p14:tracePt t="52295" x="9215438" y="3141663"/>
          <p14:tracePt t="52304" x="9369425" y="3214688"/>
          <p14:tracePt t="52309" x="9598025" y="3360738"/>
          <p14:tracePt t="52317" x="9763125" y="3487738"/>
          <p14:tracePt t="52323" x="9882188" y="3579813"/>
          <p14:tracePt t="52331" x="9926638" y="3643313"/>
          <p14:tracePt t="52338" x="9999663" y="3698875"/>
          <p14:tracePt t="52345" x="10064750" y="3779838"/>
          <p14:tracePt t="52351" x="10109200" y="3862388"/>
          <p14:tracePt t="52359" x="10145713" y="3927475"/>
          <p14:tracePt t="52366" x="10155238" y="3981450"/>
          <p14:tracePt t="52375" x="10201275" y="4100513"/>
          <p14:tracePt t="52379" x="10210800" y="4191000"/>
          <p14:tracePt t="52386" x="10210800" y="4283075"/>
          <p14:tracePt t="52393" x="10210800" y="4356100"/>
          <p14:tracePt t="52401" x="10210800" y="4456113"/>
          <p14:tracePt t="52409" x="10182225" y="4565650"/>
          <p14:tracePt t="52415" x="10137775" y="4648200"/>
          <p14:tracePt t="52421" x="10101263" y="4730750"/>
          <p14:tracePt t="52428" x="10082213" y="4757738"/>
          <p14:tracePt t="52436" x="10036175" y="4794250"/>
          <p14:tracePt t="52442" x="9991725" y="4830763"/>
          <p14:tracePt t="52450" x="9955213" y="4857750"/>
          <p14:tracePt t="52457" x="9909175" y="4867275"/>
          <p14:tracePt t="52463" x="9882188" y="4876800"/>
          <p14:tracePt t="52471" x="9863138" y="4894263"/>
          <p14:tracePt t="52479" x="9845675" y="4894263"/>
          <p14:tracePt t="52484" x="9817100" y="4903788"/>
          <p14:tracePt t="52492" x="9799638" y="4903788"/>
          <p14:tracePt t="52498" x="9780588" y="4903788"/>
          <p14:tracePt t="52508" x="9772650" y="4903788"/>
          <p14:tracePt t="52512" x="9753600" y="4903788"/>
          <p14:tracePt t="52519" x="9734550" y="4903788"/>
          <p14:tracePt t="52525" x="9717088" y="4903788"/>
          <p14:tracePt t="52535" x="9698038" y="4903788"/>
          <p14:tracePt t="52542" x="9690100" y="4903788"/>
          <p14:tracePt t="52548" x="9661525" y="4876800"/>
          <p14:tracePt t="52553" x="9634538" y="4876800"/>
          <p14:tracePt t="52560" x="9625013" y="4876800"/>
          <p14:tracePt t="52568" x="9617075" y="4876800"/>
          <p14:tracePt t="52575" x="9588500" y="4867275"/>
          <p14:tracePt t="52581" x="9561513" y="4848225"/>
          <p14:tracePt t="52588" x="9551988" y="4848225"/>
          <p14:tracePt t="52595" x="9534525" y="4840288"/>
          <p14:tracePt t="52603" x="9507538" y="4811713"/>
          <p14:tracePt t="52610" x="9498013" y="4811713"/>
          <p14:tracePt t="52616" x="9471025" y="4794250"/>
          <p14:tracePt t="52625" x="9461500" y="4784725"/>
          <p14:tracePt t="52630" x="9434513" y="4767263"/>
          <p14:tracePt t="52638" x="9415463" y="4730750"/>
          <p14:tracePt t="52644" x="9398000" y="4711700"/>
          <p14:tracePt t="52652" x="9388475" y="4694238"/>
          <p14:tracePt t="52658" x="9351963" y="4648200"/>
          <p14:tracePt t="52665" x="9332913" y="4602163"/>
          <p14:tracePt t="52673" x="9315450" y="4575175"/>
          <p14:tracePt t="52680" x="9305925" y="4548188"/>
          <p14:tracePt t="52687" x="9288463" y="4502150"/>
          <p14:tracePt t="52693" x="9278938" y="4475163"/>
          <p14:tracePt t="52700" x="9269413" y="4438650"/>
          <p14:tracePt t="52708" x="9269413" y="4410075"/>
          <p14:tracePt t="52715" x="9269413" y="4383088"/>
          <p14:tracePt t="52721" x="9269413" y="4346575"/>
          <p14:tracePt t="52727" x="9269413" y="4329113"/>
          <p14:tracePt t="52735" x="9269413" y="4310063"/>
          <p14:tracePt t="52742" x="9278938" y="4300538"/>
          <p14:tracePt t="52750" x="9288463" y="4283075"/>
          <p14:tracePt t="52758" x="9305925" y="4264025"/>
          <p14:tracePt t="52763" x="9324975" y="4256088"/>
          <p14:tracePt t="52770" x="9342438" y="4256088"/>
          <p14:tracePt t="52778" x="9361488" y="4256088"/>
          <p14:tracePt t="52784" x="9378950" y="4246563"/>
          <p14:tracePt t="52791" x="9388475" y="4246563"/>
          <p14:tracePt t="52797" x="9405938" y="4246563"/>
          <p14:tracePt t="52806" x="9434513" y="4246563"/>
          <p14:tracePt t="52812" x="9451975" y="4256088"/>
          <p14:tracePt t="52819" x="9471025" y="4273550"/>
          <p14:tracePt t="52825" x="9498013" y="4283075"/>
          <p14:tracePt t="52833" x="9507538" y="4292600"/>
          <p14:tracePt t="52841" x="9525000" y="4310063"/>
          <p14:tracePt t="52847" x="9534525" y="4329113"/>
          <p14:tracePt t="52854" x="9551988" y="4346575"/>
          <p14:tracePt t="52861" x="9561513" y="4365625"/>
          <p14:tracePt t="52867" x="9561513" y="4383088"/>
          <p14:tracePt t="52875" x="9571038" y="4410075"/>
          <p14:tracePt t="52892" x="9571038" y="4456113"/>
          <p14:tracePt t="52895" x="9571038" y="4475163"/>
          <p14:tracePt t="52903" x="9571038" y="4492625"/>
          <p14:tracePt t="52911" x="9561513" y="4511675"/>
          <p14:tracePt t="52917" x="9561513" y="4519613"/>
          <p14:tracePt t="52925" x="9544050" y="4529138"/>
          <p14:tracePt t="52931" x="9525000" y="4538663"/>
          <p14:tracePt t="52938" x="9507538" y="4548188"/>
          <p14:tracePt t="52945" x="9498013" y="4548188"/>
          <p14:tracePt t="52954" x="9478963" y="4548188"/>
          <p14:tracePt t="52958" x="9461500" y="4548188"/>
          <p14:tracePt t="52966" x="9442450" y="4538663"/>
          <p14:tracePt t="52975" x="9424988" y="4529138"/>
          <p14:tracePt t="52980" x="9405938" y="4502150"/>
          <p14:tracePt t="52987" x="9378950" y="4475163"/>
          <p14:tracePt t="52993" x="9351963" y="4438650"/>
          <p14:tracePt t="53001" x="9342438" y="4429125"/>
          <p14:tracePt t="53008" x="9332913" y="4402138"/>
          <p14:tracePt t="53014" x="9324975" y="4365625"/>
          <p14:tracePt t="53028" x="9315450" y="4346575"/>
          <p14:tracePt t="53035" x="9315450" y="4337050"/>
          <p14:tracePt t="53043" x="9315450" y="4329113"/>
          <p14:tracePt t="53049" x="9315450" y="4319588"/>
          <p14:tracePt t="53058" x="9315450" y="4310063"/>
          <p14:tracePt t="53063" x="9315450" y="4300538"/>
          <p14:tracePt t="53077" x="9315450" y="4292600"/>
          <p14:tracePt t="53091" x="9315450" y="4283075"/>
          <p14:tracePt t="53120" x="9315450" y="4273550"/>
          <p14:tracePt t="53126" x="9324975" y="4273550"/>
          <p14:tracePt t="53168" x="9332913" y="4273550"/>
          <p14:tracePt t="53183" x="9332913" y="4283075"/>
          <p14:tracePt t="53489" x="9324975" y="4273550"/>
          <p14:tracePt t="53496" x="9278938" y="4237038"/>
          <p14:tracePt t="53503" x="9215438" y="4173538"/>
          <p14:tracePt t="53509" x="9178925" y="4110038"/>
          <p14:tracePt t="53516" x="9105900" y="4037013"/>
          <p14:tracePt t="53523" x="9004300" y="3935413"/>
          <p14:tracePt t="53532" x="8913813" y="3816350"/>
          <p14:tracePt t="53538" x="8877300" y="3752850"/>
          <p14:tracePt t="53545" x="8821738" y="3689350"/>
          <p14:tracePt t="53556" x="8785225" y="3625850"/>
          <p14:tracePt t="53558" x="8748713" y="3543300"/>
          <p14:tracePt t="53566" x="8721725" y="3460750"/>
          <p14:tracePt t="53573" x="8694738" y="3414713"/>
          <p14:tracePt t="53580" x="8658225" y="3324225"/>
          <p14:tracePt t="53586" x="8648700" y="3260725"/>
          <p14:tracePt t="53593" x="8621713" y="3214688"/>
          <p14:tracePt t="53602" x="8621713" y="3178175"/>
          <p14:tracePt t="53608" x="8612188" y="3132138"/>
          <p14:tracePt t="53615" x="8612188" y="3114675"/>
          <p14:tracePt t="53621" x="8602663" y="3078163"/>
          <p14:tracePt t="53628" x="8602663" y="3041650"/>
          <p14:tracePt t="53636" x="8602663" y="3013075"/>
          <p14:tracePt t="53643" x="8602663" y="3005138"/>
          <p14:tracePt t="53649" x="8602663" y="2976563"/>
          <p14:tracePt t="53657" x="8602663" y="2949575"/>
          <p14:tracePt t="53664" x="8612188" y="2922588"/>
          <p14:tracePt t="53671" x="8621713" y="2903538"/>
          <p14:tracePt t="53677" x="8629650" y="2886075"/>
          <p14:tracePt t="53685" x="8648700" y="2867025"/>
          <p14:tracePt t="53691" x="8666163" y="2840038"/>
          <p14:tracePt t="53699" x="8702675" y="2820988"/>
          <p14:tracePt t="53707" x="8721725" y="2813050"/>
          <p14:tracePt t="53712" x="8748713" y="2803525"/>
          <p14:tracePt t="53720" x="8794750" y="2794000"/>
          <p14:tracePt t="53728" x="8831263" y="2784475"/>
          <p14:tracePt t="53734" x="8877300" y="2784475"/>
          <p14:tracePt t="53741" x="8904288" y="2784475"/>
          <p14:tracePt t="53748" x="8950325" y="2784475"/>
          <p14:tracePt t="53755" x="9023350" y="2794000"/>
          <p14:tracePt t="53761" x="9069388" y="2820988"/>
          <p14:tracePt t="53770" x="9086850" y="2830513"/>
          <p14:tracePt t="53776" x="9132888" y="2840038"/>
          <p14:tracePt t="53782" x="9159875" y="2857500"/>
          <p14:tracePt t="53790" x="9186863" y="2876550"/>
          <p14:tracePt t="53796" x="9205913" y="2903538"/>
          <p14:tracePt t="53805" x="9215438" y="2903538"/>
          <p14:tracePt t="53811" x="9251950" y="2949575"/>
          <p14:tracePt t="53817" x="9278938" y="2976563"/>
          <p14:tracePt t="53824" x="9288463" y="2995613"/>
          <p14:tracePt t="53831" x="9305925" y="3032125"/>
          <p14:tracePt t="53840" x="9324975" y="3049588"/>
          <p14:tracePt t="53845" x="9351963" y="3095625"/>
          <p14:tracePt t="53852" x="9361488" y="3132138"/>
          <p14:tracePt t="53858" x="9369425" y="3195638"/>
          <p14:tracePt t="53867" x="9378950" y="3214688"/>
          <p14:tracePt t="53874" x="9378950" y="3268663"/>
          <p14:tracePt t="53881" x="9378950" y="3297238"/>
          <p14:tracePt t="53891" x="9378950" y="3333750"/>
          <p14:tracePt t="53893" x="9378950" y="3370263"/>
          <p14:tracePt t="53902" x="9378950" y="3406775"/>
          <p14:tracePt t="53908" x="9361488" y="3443288"/>
          <p14:tracePt t="53915" x="9351963" y="3460750"/>
          <p14:tracePt t="53924" x="9332913" y="3479800"/>
          <p14:tracePt t="53929" x="9332913" y="3497263"/>
          <p14:tracePt t="53936" x="9315450" y="3516313"/>
          <p14:tracePt t="53943" x="9305925" y="3516313"/>
          <p14:tracePt t="53950" x="9278938" y="3524250"/>
          <p14:tracePt t="53957" x="9269413" y="3533775"/>
          <p14:tracePt t="53964" x="9251950" y="3533775"/>
          <p14:tracePt t="53972" x="9232900" y="3543300"/>
          <p14:tracePt t="53978" x="9215438" y="3543300"/>
          <p14:tracePt t="53985" x="9205913" y="3543300"/>
          <p14:tracePt t="53991" x="9186863" y="3543300"/>
          <p14:tracePt t="53999" x="9178925" y="3543300"/>
          <p14:tracePt t="54007" x="9142413" y="3543300"/>
          <p14:tracePt t="54012" x="9123363" y="3543300"/>
          <p14:tracePt t="54020" x="9096375" y="3543300"/>
          <p14:tracePt t="54026" x="9077325" y="3516313"/>
          <p14:tracePt t="54034" x="9059863" y="3516313"/>
          <p14:tracePt t="54040" x="9032875" y="3487738"/>
          <p14:tracePt t="54047" x="8986838" y="3470275"/>
          <p14:tracePt t="54054" x="8967788" y="3443288"/>
          <p14:tracePt t="54061" x="8931275" y="3414713"/>
          <p14:tracePt t="54069" x="8921750" y="3397250"/>
          <p14:tracePt t="54075" x="8885238" y="3351213"/>
          <p14:tracePt t="54082" x="8867775" y="3305175"/>
          <p14:tracePt t="54089" x="8858250" y="3287713"/>
          <p14:tracePt t="54097" x="8848725" y="3260725"/>
          <p14:tracePt t="54105" x="8840788" y="3224213"/>
          <p14:tracePt t="54110" x="8840788" y="3195638"/>
          <p14:tracePt t="54117" x="8840788" y="3168650"/>
          <p14:tracePt t="54124" x="8840788" y="3122613"/>
          <p14:tracePt t="54133" x="8840788" y="3105150"/>
          <p14:tracePt t="54140" x="8840788" y="3078163"/>
          <p14:tracePt t="54145" x="8848725" y="3068638"/>
          <p14:tracePt t="54152" x="8858250" y="3049588"/>
          <p14:tracePt t="54159" x="8877300" y="3041650"/>
          <p14:tracePt t="54173" x="8894763" y="3032125"/>
          <p14:tracePt t="54179" x="8913813" y="3032125"/>
          <p14:tracePt t="54186" x="8931275" y="3032125"/>
          <p14:tracePt t="54193" x="8967788" y="3032125"/>
          <p14:tracePt t="54201" x="9004300" y="3032125"/>
          <p14:tracePt t="54208" x="9032875" y="3041650"/>
          <p14:tracePt t="54214" x="9069388" y="3049588"/>
          <p14:tracePt t="54223" x="9105900" y="3068638"/>
          <p14:tracePt t="54228" x="9159875" y="3105150"/>
          <p14:tracePt t="54236" x="9178925" y="3122613"/>
          <p14:tracePt t="54243" x="9205913" y="3151188"/>
          <p14:tracePt t="54249" x="9242425" y="3195638"/>
          <p14:tracePt t="54257" x="9269413" y="3224213"/>
          <p14:tracePt t="54264" x="9305925" y="3260725"/>
          <p14:tracePt t="54273" x="9332913" y="3314700"/>
          <p14:tracePt t="54278" x="9388475" y="3397250"/>
          <p14:tracePt t="54285" x="9424988" y="3497263"/>
          <p14:tracePt t="54291" x="9442450" y="3589338"/>
          <p14:tracePt t="54299" x="9451975" y="3670300"/>
          <p14:tracePt t="54307" x="9461500" y="3743325"/>
          <p14:tracePt t="54312" x="9461500" y="3816350"/>
          <p14:tracePt t="54320" x="9461500" y="3898900"/>
          <p14:tracePt t="54327" x="9451975" y="3971925"/>
          <p14:tracePt t="54335" x="9434513" y="4017963"/>
          <p14:tracePt t="54341" x="9415463" y="4064000"/>
          <p14:tracePt t="54348" x="9405938" y="4090988"/>
          <p14:tracePt t="54357" x="9388475" y="4117975"/>
          <p14:tracePt t="54362" x="9369425" y="4146550"/>
          <p14:tracePt t="54369" x="9351963" y="4183063"/>
          <p14:tracePt t="54378" x="9332913" y="4191000"/>
          <p14:tracePt t="54383" x="9305925" y="4227513"/>
          <p14:tracePt t="54390" x="9288463" y="4246563"/>
          <p14:tracePt t="54396" x="9269413" y="4256088"/>
          <p14:tracePt t="54404" x="9251950" y="4264025"/>
          <p14:tracePt t="54411" x="9232900" y="4273550"/>
          <p14:tracePt t="54418" x="9215438" y="4283075"/>
          <p14:tracePt t="54424" x="9178925" y="4292600"/>
          <p14:tracePt t="54431" x="9159875" y="4292600"/>
          <p14:tracePt t="54440" x="9132888" y="4292600"/>
          <p14:tracePt t="54448" x="9105900" y="4292600"/>
          <p14:tracePt t="54452" x="9086850" y="4292600"/>
          <p14:tracePt t="54459" x="9077325" y="4292600"/>
          <p14:tracePt t="54467" x="9050338" y="4283075"/>
          <p14:tracePt t="54473" x="9032875" y="4264025"/>
          <p14:tracePt t="54480" x="8977313" y="4227513"/>
          <p14:tracePt t="54487" x="8921750" y="4164013"/>
          <p14:tracePt t="54494" x="8885238" y="4127500"/>
          <p14:tracePt t="54501" x="8867775" y="4064000"/>
          <p14:tracePt t="54510" x="8840788" y="4027488"/>
          <p14:tracePt t="54516" x="8831263" y="3981450"/>
          <p14:tracePt t="54523" x="8821738" y="3954463"/>
          <p14:tracePt t="54529" x="8821738" y="3908425"/>
          <p14:tracePt t="54536" x="8821738" y="3881438"/>
          <p14:tracePt t="54544" x="8821738" y="3862388"/>
          <p14:tracePt t="54551" x="8821738" y="3835400"/>
          <p14:tracePt t="54557" x="8831263" y="3816350"/>
          <p14:tracePt t="54564" x="8848725" y="3779838"/>
          <p14:tracePt t="54571" x="8858250" y="3762375"/>
          <p14:tracePt t="54578" x="8894763" y="3743325"/>
          <p14:tracePt t="54585" x="8921750" y="3716338"/>
          <p14:tracePt t="54593" x="8950325" y="3689350"/>
          <p14:tracePt t="54600" x="8977313" y="3670300"/>
          <p14:tracePt t="54609" x="9004300" y="3652838"/>
          <p14:tracePt t="54613" x="9050338" y="3625850"/>
          <p14:tracePt t="54619" x="9077325" y="3606800"/>
          <p14:tracePt t="54627" x="9123363" y="3597275"/>
          <p14:tracePt t="54633" x="9142413" y="3597275"/>
          <p14:tracePt t="54641" x="9159875" y="3589338"/>
          <p14:tracePt t="54647" x="9186863" y="3589338"/>
          <p14:tracePt t="54656" x="9215438" y="3589338"/>
          <p14:tracePt t="54661" x="9232900" y="3589338"/>
          <p14:tracePt t="54668" x="9242425" y="3589338"/>
          <p14:tracePt t="54676" x="9259888" y="3589338"/>
          <p14:tracePt t="54682" x="9278938" y="3589338"/>
          <p14:tracePt t="54696" x="9296400" y="3589338"/>
          <p14:tracePt t="54704" x="9296400" y="3597275"/>
          <p14:tracePt t="54710" x="9305925" y="3597275"/>
          <p14:tracePt t="54717" x="9315450" y="3606800"/>
          <p14:tracePt t="54724" x="9324975" y="3616325"/>
          <p14:tracePt t="54731" x="9342438" y="3625850"/>
          <p14:tracePt t="54745" x="9351963" y="3625850"/>
          <p14:tracePt t="54752" x="9351963" y="3633788"/>
          <p14:tracePt t="54759" x="9351963" y="3643313"/>
          <p14:tracePt t="54780" x="9361488" y="3643313"/>
          <p14:tracePt t="54802" x="9361488" y="3652838"/>
          <p14:tracePt t="54815" x="9361488" y="3662363"/>
          <p14:tracePt t="55382" x="9369425" y="3670300"/>
          <p14:tracePt t="55388" x="9378950" y="3698875"/>
          <p14:tracePt t="55396" x="9388475" y="3716338"/>
          <p14:tracePt t="55403" x="9415463" y="3735388"/>
          <p14:tracePt t="55410" x="9442450" y="3779838"/>
          <p14:tracePt t="55417" x="9461500" y="3825875"/>
          <p14:tracePt t="55424" x="9507538" y="3889375"/>
          <p14:tracePt t="55430" x="9515475" y="3927475"/>
          <p14:tracePt t="55438" x="9534525" y="3963988"/>
          <p14:tracePt t="55445" x="9551988" y="4000500"/>
          <p14:tracePt t="55452" x="9580563" y="4037013"/>
          <p14:tracePt t="55459" x="9588500" y="4064000"/>
          <p14:tracePt t="55466" x="9598025" y="4090988"/>
          <p14:tracePt t="55472" x="9617075" y="4110038"/>
          <p14:tracePt t="55481" x="9617075" y="4117975"/>
          <p14:tracePt t="55487" x="9625013" y="4137025"/>
          <p14:tracePt t="55493" x="9625013" y="4146550"/>
          <p14:tracePt t="55501" x="9634538" y="4164013"/>
          <p14:tracePt t="55508" x="9644063" y="4183063"/>
          <p14:tracePt t="55515" x="9644063" y="4191000"/>
          <p14:tracePt t="55521" x="9644063" y="4200525"/>
          <p14:tracePt t="55528" x="9644063" y="4219575"/>
          <p14:tracePt t="55542" x="9644063" y="4227513"/>
          <p14:tracePt t="55549" x="9644063" y="4246563"/>
          <p14:tracePt t="55555" x="9644063" y="4256088"/>
          <p14:tracePt t="55564" x="9644063" y="4264025"/>
          <p14:tracePt t="55570" x="9644063" y="4283075"/>
          <p14:tracePt t="55585" x="9644063" y="4292600"/>
          <p14:tracePt t="55591" x="9644063" y="4300538"/>
          <p14:tracePt t="55598" x="9634538" y="4319588"/>
          <p14:tracePt t="55605" x="9625013" y="4329113"/>
          <p14:tracePt t="55613" x="9625013" y="4337050"/>
          <p14:tracePt t="55620" x="9625013" y="4346575"/>
          <p14:tracePt t="55633" x="9625013" y="4356100"/>
          <p14:tracePt t="55639" x="9617075" y="4365625"/>
          <p14:tracePt t="55647" x="9617075" y="4373563"/>
          <p14:tracePt t="55655" x="9607550" y="4383088"/>
          <p14:tracePt t="55668" x="9607550" y="4392613"/>
          <p14:tracePt t="55675" x="9607550" y="4402138"/>
          <p14:tracePt t="55689" x="9598025" y="4402138"/>
          <p14:tracePt t="55703" x="9588500" y="4419600"/>
          <p14:tracePt t="55718" x="9588500" y="4429125"/>
          <p14:tracePt t="55738" x="9580563" y="4438650"/>
          <p14:tracePt t="55760" x="9571038" y="4446588"/>
          <p14:tracePt t="55773" x="9561513" y="4456113"/>
          <p14:tracePt t="55802" x="9561513" y="4465638"/>
          <p14:tracePt t="55809" x="9551988" y="4465638"/>
          <p14:tracePt t="55844" x="9551988" y="4475163"/>
          <p14:tracePt t="55850" x="9551988" y="4483100"/>
          <p14:tracePt t="55877" x="9551988" y="4492625"/>
          <p14:tracePt t="55906" x="9544050" y="4492625"/>
          <p14:tracePt t="55927" x="9534525" y="4492625"/>
          <p14:tracePt t="55941" x="9525000" y="4492625"/>
          <p14:tracePt t="55961" x="9515475" y="4492625"/>
          <p14:tracePt t="55968" x="9507538" y="4483100"/>
          <p14:tracePt t="55975" x="9498013" y="4465638"/>
          <p14:tracePt t="55983" x="9498013" y="4456113"/>
          <p14:tracePt t="55997" x="9488488" y="4429125"/>
          <p14:tracePt t="56005" x="9488488" y="4410075"/>
          <p14:tracePt t="56010" x="9478963" y="4392613"/>
          <p14:tracePt t="56018" x="9478963" y="4383088"/>
          <p14:tracePt t="56025" x="9478963" y="4373563"/>
          <p14:tracePt t="56031" x="9478963" y="4356100"/>
          <p14:tracePt t="56038" x="9478963" y="4337050"/>
          <p14:tracePt t="56045" x="9478963" y="4329113"/>
          <p14:tracePt t="56056" x="9488488" y="4310063"/>
          <p14:tracePt t="56059" x="9498013" y="4310063"/>
          <p14:tracePt t="56068" x="9515475" y="4300538"/>
          <p14:tracePt t="56072" x="9534525" y="4292600"/>
          <p14:tracePt t="56080" x="9551988" y="4283075"/>
          <p14:tracePt t="56088" x="9588500" y="4273550"/>
          <p14:tracePt t="56094" x="9644063" y="4256088"/>
          <p14:tracePt t="56101" x="9698038" y="4246563"/>
          <p14:tracePt t="56110" x="9726613" y="4246563"/>
          <p14:tracePt t="56114" x="9763125" y="4246563"/>
          <p14:tracePt t="56122" x="9790113" y="4246563"/>
          <p14:tracePt t="56129" x="9817100" y="4246563"/>
          <p14:tracePt t="56136" x="9845675" y="4246563"/>
          <p14:tracePt t="56143" x="9863138" y="4246563"/>
          <p14:tracePt t="56150" x="9872663" y="4246563"/>
          <p14:tracePt t="56158" x="9890125" y="4246563"/>
          <p14:tracePt t="56164" x="9899650" y="4246563"/>
          <p14:tracePt t="56171" x="9909175" y="4264025"/>
          <p14:tracePt t="56178" x="9918700" y="4264025"/>
          <p14:tracePt t="56185" x="9918700" y="4273550"/>
          <p14:tracePt t="56192" x="9926638" y="4283075"/>
          <p14:tracePt t="56199" x="9936163" y="4283075"/>
          <p14:tracePt t="56205" x="9945688" y="4300538"/>
          <p14:tracePt t="56214" x="9945688" y="4319588"/>
          <p14:tracePt t="56221" x="9945688" y="4329113"/>
          <p14:tracePt t="56227" x="9945688" y="4346575"/>
          <p14:tracePt t="56234" x="9945688" y="4383088"/>
          <p14:tracePt t="56241" x="9945688" y="4419600"/>
          <p14:tracePt t="56248" x="9945688" y="4438650"/>
          <p14:tracePt t="56255" x="9936163" y="4465638"/>
          <p14:tracePt t="56262" x="9926638" y="4492625"/>
          <p14:tracePt t="56268" x="9899650" y="4538663"/>
          <p14:tracePt t="56275" x="9882188" y="4584700"/>
          <p14:tracePt t="56283" x="9863138" y="4629150"/>
          <p14:tracePt t="56290" x="9826625" y="4657725"/>
          <p14:tracePt t="56297" x="9809163" y="4684713"/>
          <p14:tracePt t="56305" x="9763125" y="4711700"/>
          <p14:tracePt t="56310" x="9734550" y="4730750"/>
          <p14:tracePt t="56318" x="9690100" y="4748213"/>
          <p14:tracePt t="56325" x="9671050" y="4757738"/>
          <p14:tracePt t="56333" x="9644063" y="4767263"/>
          <p14:tracePt t="56338" x="9607550" y="4767263"/>
          <p14:tracePt t="56345" x="9580563" y="4767263"/>
          <p14:tracePt t="56353" x="9525000" y="4767263"/>
          <p14:tracePt t="56360" x="9507538" y="4767263"/>
          <p14:tracePt t="56367" x="9478963" y="4757738"/>
          <p14:tracePt t="56372" x="9451975" y="4748213"/>
          <p14:tracePt t="56381" x="9415463" y="4711700"/>
          <p14:tracePt t="56388" x="9388475" y="4694238"/>
          <p14:tracePt t="56394" x="9351963" y="4675188"/>
          <p14:tracePt t="56401" x="9324975" y="4638675"/>
          <p14:tracePt t="56408" x="9296400" y="4611688"/>
          <p14:tracePt t="56415" x="9278938" y="4575175"/>
          <p14:tracePt t="56421" x="9259888" y="4548188"/>
          <p14:tracePt t="56429" x="9242425" y="4519613"/>
          <p14:tracePt t="56438" x="9232900" y="4483100"/>
          <p14:tracePt t="56443" x="9223375" y="4456113"/>
          <p14:tracePt t="56450" x="9215438" y="4429125"/>
          <p14:tracePt t="56457" x="9215438" y="4402138"/>
          <p14:tracePt t="56465" x="9215438" y="4365625"/>
          <p14:tracePt t="56471" x="9215438" y="4346575"/>
          <p14:tracePt t="56485" x="9215438" y="4329113"/>
          <p14:tracePt t="56492" x="9223375" y="4310063"/>
          <p14:tracePt t="56499" x="9242425" y="4292600"/>
          <p14:tracePt t="56505" x="9259888" y="4256088"/>
          <p14:tracePt t="56514" x="9278938" y="4246563"/>
          <p14:tracePt t="56521" x="9305925" y="4237038"/>
          <p14:tracePt t="56527" x="9342438" y="4219575"/>
          <p14:tracePt t="56534" x="9378950" y="4210050"/>
          <p14:tracePt t="56541" x="9442450" y="4183063"/>
          <p14:tracePt t="56547" x="9471025" y="4173538"/>
          <p14:tracePt t="56555" x="9515475" y="4173538"/>
          <p14:tracePt t="56571" x="9588500" y="4173538"/>
          <p14:tracePt t="56575" x="9625013" y="4173538"/>
          <p14:tracePt t="56583" x="9671050" y="4183063"/>
          <p14:tracePt t="56590" x="9717088" y="4191000"/>
          <p14:tracePt t="56596" x="9744075" y="4219575"/>
          <p14:tracePt t="56604" x="9772650" y="4227513"/>
          <p14:tracePt t="56610" x="9809163" y="4246563"/>
          <p14:tracePt t="56616" x="9836150" y="4273550"/>
          <p14:tracePt t="56624" x="9853613" y="4310063"/>
          <p14:tracePt t="56631" x="9890125" y="4337050"/>
          <p14:tracePt t="56638" x="9909175" y="4356100"/>
          <p14:tracePt t="56645" x="9918700" y="4402138"/>
          <p14:tracePt t="56652" x="9936163" y="4429125"/>
          <p14:tracePt t="56659" x="9945688" y="4446588"/>
          <p14:tracePt t="56666" x="9945688" y="4483100"/>
          <p14:tracePt t="56673" x="9963150" y="4538663"/>
          <p14:tracePt t="56680" x="9963150" y="4575175"/>
          <p14:tracePt t="56687" x="9963150" y="4602163"/>
          <p14:tracePt t="56694" x="9963150" y="4638675"/>
          <p14:tracePt t="56701" x="9963150" y="4657725"/>
          <p14:tracePt t="56707" x="9945688" y="4684713"/>
          <p14:tracePt t="56715" x="9926638" y="4702175"/>
          <p14:tracePt t="56721" x="9926638" y="4721225"/>
          <p14:tracePt t="56729" x="9909175" y="4730750"/>
          <p14:tracePt t="56738" x="9899650" y="4748213"/>
          <p14:tracePt t="56742" x="9890125" y="4767263"/>
          <p14:tracePt t="56749" x="9872663" y="4767263"/>
          <p14:tracePt t="56756" x="9863138" y="4775200"/>
          <p14:tracePt t="56764" x="9853613" y="4784725"/>
          <p14:tracePt t="56771" x="9826625" y="4794250"/>
          <p14:tracePt t="56777" x="9799638" y="4794250"/>
          <p14:tracePt t="56784" x="9780588" y="4794250"/>
          <p14:tracePt t="56791" x="9763125" y="4794250"/>
          <p14:tracePt t="56799" x="9744075" y="4794250"/>
          <p14:tracePt t="56806" x="9726613" y="4784725"/>
          <p14:tracePt t="56812" x="9690100" y="4775200"/>
          <p14:tracePt t="56821" x="9680575" y="4767263"/>
          <p14:tracePt t="56826" x="9653588" y="4757738"/>
          <p14:tracePt t="56834" x="9644063" y="4730750"/>
          <p14:tracePt t="56840" x="9607550" y="4702175"/>
          <p14:tracePt t="56847" x="9580563" y="4675188"/>
          <p14:tracePt t="56854" x="9551988" y="4657725"/>
          <p14:tracePt t="56862" x="9544050" y="4638675"/>
          <p14:tracePt t="56871" x="9534525" y="4621213"/>
          <p14:tracePt t="56875" x="9507538" y="4592638"/>
          <p14:tracePt t="56883" x="9488488" y="4565650"/>
          <p14:tracePt t="56905" x="9461500" y="4511675"/>
          <p14:tracePt t="56910" x="9461500" y="4502150"/>
          <p14:tracePt t="56917" x="9461500" y="4483100"/>
          <p14:tracePt t="56931" x="9461500" y="4475163"/>
          <p14:tracePt t="56938" x="9461500" y="4456113"/>
          <p14:tracePt t="56945" x="9461500" y="4446588"/>
          <p14:tracePt t="56953" x="9461500" y="4438650"/>
          <p14:tracePt t="56959" x="9461500" y="4429125"/>
          <p14:tracePt t="56966" x="9461500" y="4419600"/>
          <p14:tracePt t="56987" x="9461500" y="4410075"/>
          <p14:tracePt t="56994" x="9461500" y="4402138"/>
          <p14:tracePt t="57002" x="9461500" y="4392613"/>
          <p14:tracePt t="57008" x="9461500" y="4383088"/>
          <p14:tracePt t="57016" x="9461500" y="4373563"/>
          <p14:tracePt t="57029" x="9461500" y="4365625"/>
          <p14:tracePt t="57038" x="9471025" y="4365625"/>
          <p14:tracePt t="57336" x="9588500" y="4329113"/>
          <p14:tracePt t="57340" x="9772650" y="4283075"/>
          <p14:tracePt t="57347" x="9918700" y="4237038"/>
          <p14:tracePt t="57354" x="10055225" y="4210050"/>
          <p14:tracePt t="57363" x="10182225" y="4183063"/>
          <p14:tracePt t="57370" x="10364788" y="4127500"/>
          <p14:tracePt t="57376" x="10474325" y="4117975"/>
          <p14:tracePt t="57384" x="10612438" y="4090988"/>
          <p14:tracePt t="57389" x="10721975" y="4073525"/>
          <p14:tracePt t="57397" x="10831513" y="4044950"/>
          <p14:tracePt t="57403" x="10895013" y="4044950"/>
          <p14:tracePt t="57411" x="10968038" y="4044950"/>
          <p14:tracePt t="57420" x="11004550" y="4037013"/>
          <p14:tracePt t="57424" x="11041063" y="4037013"/>
          <p14:tracePt t="57432" x="11068050" y="4037013"/>
          <p14:tracePt t="57439" x="11104563" y="4037013"/>
          <p14:tracePt t="57446" x="11133138" y="4037013"/>
          <p14:tracePt t="57453" x="11150600" y="4037013"/>
          <p14:tracePt t="57460" x="11187113" y="4037013"/>
          <p14:tracePt t="57467" x="11196638" y="4037013"/>
          <p14:tracePt t="57473" x="11214100" y="4037013"/>
          <p14:tracePt t="57482" x="11250613" y="4037013"/>
          <p14:tracePt t="57494" x="11269663" y="4037013"/>
          <p14:tracePt t="57503" x="11279188" y="4037013"/>
          <p14:tracePt t="57509" x="11306175" y="4037013"/>
          <p14:tracePt t="57516" x="11315700" y="4037013"/>
          <p14:tracePt t="57522" x="11333163" y="4044950"/>
          <p14:tracePt t="57530" x="11342688" y="4044950"/>
          <p14:tracePt t="57537" x="11352213" y="4044950"/>
          <p14:tracePt t="57545" x="11352213" y="4054475"/>
          <p14:tracePt t="57551" x="11369675" y="4054475"/>
          <p14:tracePt t="57557" x="11379200" y="4054475"/>
          <p14:tracePt t="57564" x="11398250" y="4054475"/>
          <p14:tracePt t="57572" x="11406188" y="4054475"/>
          <p14:tracePt t="57580" x="11425238" y="4064000"/>
          <p14:tracePt t="57586" x="11434763" y="4073525"/>
          <p14:tracePt t="57592" x="11434763" y="4081463"/>
          <p14:tracePt t="57599" x="11442700" y="4090988"/>
          <p14:tracePt t="57607" x="11452225" y="4100513"/>
          <p14:tracePt t="57614" x="11461750" y="4110038"/>
          <p14:tracePt t="57621" x="11471275" y="4127500"/>
          <p14:tracePt t="57627" x="11479213" y="4137025"/>
          <p14:tracePt t="57637" x="11488738" y="4154488"/>
          <p14:tracePt t="57642" x="11488738" y="4164013"/>
          <p14:tracePt t="57649" x="11507788" y="4200525"/>
          <p14:tracePt t="57655" x="11507788" y="4219575"/>
          <p14:tracePt t="57662" x="11515725" y="4246563"/>
          <p14:tracePt t="57670" x="11515725" y="4283075"/>
          <p14:tracePt t="57678" x="11515725" y="4310063"/>
          <p14:tracePt t="57684" x="11515725" y="4346575"/>
          <p14:tracePt t="57690" x="11515725" y="4402138"/>
          <p14:tracePt t="57697" x="11515725" y="4465638"/>
          <p14:tracePt t="57704" x="11498263" y="4492625"/>
          <p14:tracePt t="57711" x="11488738" y="4538663"/>
          <p14:tracePt t="57720" x="11479213" y="4565650"/>
          <p14:tracePt t="57725" x="11461750" y="4592638"/>
          <p14:tracePt t="57732" x="11442700" y="4629150"/>
          <p14:tracePt t="57741" x="11425238" y="4657725"/>
          <p14:tracePt t="57748" x="11398250" y="4694238"/>
          <p14:tracePt t="57754" x="11369675" y="4702175"/>
          <p14:tracePt t="57760" x="11352213" y="4711700"/>
          <p14:tracePt t="57768" x="11333163" y="4721225"/>
          <p14:tracePt t="57774" x="11315700" y="4730750"/>
          <p14:tracePt t="57781" x="11279188" y="4748213"/>
          <p14:tracePt t="57787" x="11250613" y="4748213"/>
          <p14:tracePt t="57795" x="11242675" y="4748213"/>
          <p14:tracePt t="57803" x="11223625" y="4748213"/>
          <p14:tracePt t="57809" x="11206163" y="4748213"/>
          <p14:tracePt t="57816" x="11169650" y="4748213"/>
          <p14:tracePt t="57823" x="11133138" y="4748213"/>
          <p14:tracePt t="57830" x="11096625" y="4730750"/>
          <p14:tracePt t="57837" x="11068050" y="4711700"/>
          <p14:tracePt t="57844" x="11041063" y="4694238"/>
          <p14:tracePt t="57852" x="11031538" y="4684713"/>
          <p14:tracePt t="57858" x="11004550" y="4657725"/>
          <p14:tracePt t="57865" x="10968038" y="4629150"/>
          <p14:tracePt t="57872" x="10950575" y="4621213"/>
          <p14:tracePt t="57880" x="10941050" y="4602163"/>
          <p14:tracePt t="57886" x="10931525" y="4584700"/>
          <p14:tracePt t="57893" x="10922000" y="4548188"/>
          <p14:tracePt t="57899" x="10914063" y="4529138"/>
          <p14:tracePt t="57906" x="10904538" y="4502150"/>
          <p14:tracePt t="57914" x="10904538" y="4475163"/>
          <p14:tracePt t="57920" x="10904538" y="4465638"/>
          <p14:tracePt t="57928" x="10904538" y="4438650"/>
          <p14:tracePt t="57937" x="10904538" y="4429125"/>
          <p14:tracePt t="57942" x="10904538" y="4402138"/>
          <p14:tracePt t="57956" x="10914063" y="4373563"/>
          <p14:tracePt t="57962" x="10914063" y="4365625"/>
          <p14:tracePt t="57970" x="10922000" y="4346575"/>
          <p14:tracePt t="57978" x="10941050" y="4337050"/>
          <p14:tracePt t="57985" x="10950575" y="4329113"/>
          <p14:tracePt t="57990" x="10958513" y="4319588"/>
          <p14:tracePt t="57998" x="10977563" y="4310063"/>
          <p14:tracePt t="58004" x="10995025" y="4300538"/>
          <p14:tracePt t="58013" x="11004550" y="4300538"/>
          <p14:tracePt t="58020" x="11023600" y="4300538"/>
          <p14:tracePt t="58038" x="11050588" y="4300538"/>
          <p14:tracePt t="58039" x="11068050" y="4300538"/>
          <p14:tracePt t="58047" x="11077575" y="4300538"/>
          <p14:tracePt t="58054" x="11096625" y="4300538"/>
          <p14:tracePt t="58060" x="11114088" y="4310063"/>
          <p14:tracePt t="58067" x="11133138" y="4319588"/>
          <p14:tracePt t="58073" x="11141075" y="4319588"/>
          <p14:tracePt t="58088" x="11160125" y="4329113"/>
          <p14:tracePt t="58095" x="11160125" y="4337050"/>
          <p14:tracePt t="58102" x="11160125" y="4346575"/>
          <p14:tracePt t="58109" x="11169650" y="4346575"/>
          <p14:tracePt t="58117" x="11169650" y="4356100"/>
          <p14:tracePt t="58123" x="11187113" y="4365625"/>
          <p14:tracePt t="58130" x="11187113" y="4373563"/>
          <p14:tracePt t="58144" x="11187113" y="4383088"/>
          <p14:tracePt t="58153" x="11196638" y="4392613"/>
          <p14:tracePt t="58157" x="11196638" y="4410075"/>
          <p14:tracePt t="58165" x="11196638" y="4419600"/>
          <p14:tracePt t="58172" x="11196638" y="4429125"/>
          <p14:tracePt t="58179" x="11196638" y="4438650"/>
          <p14:tracePt t="58185" x="11196638" y="4456113"/>
          <p14:tracePt t="58192" x="11196638" y="4475163"/>
          <p14:tracePt t="58200" x="11196638" y="4483100"/>
          <p14:tracePt t="58208" x="11187113" y="4502150"/>
          <p14:tracePt t="58214" x="11177588" y="4511675"/>
          <p14:tracePt t="58222" x="11169650" y="4529138"/>
          <p14:tracePt t="58228" x="11160125" y="4548188"/>
          <p14:tracePt t="58234" x="11141075" y="4556125"/>
          <p14:tracePt t="58242" x="11133138" y="4575175"/>
          <p14:tracePt t="58249" x="11104563" y="4584700"/>
          <p14:tracePt t="58256" x="11087100" y="4592638"/>
          <p14:tracePt t="58263" x="11041063" y="4611688"/>
          <p14:tracePt t="58269" x="11014075" y="4621213"/>
          <p14:tracePt t="58278" x="10968038" y="4638675"/>
          <p14:tracePt t="58284" x="10931525" y="4648200"/>
          <p14:tracePt t="58290" x="10868025" y="4648200"/>
          <p14:tracePt t="58297" x="10841038" y="4648200"/>
          <p14:tracePt t="58304" x="10812463" y="4648200"/>
          <p14:tracePt t="58311" x="10758488" y="4648200"/>
          <p14:tracePt t="58319" x="10731500" y="4648200"/>
          <p14:tracePt t="58324" x="10675938" y="4648200"/>
          <p14:tracePt t="58331" x="10629900" y="4638675"/>
          <p14:tracePt t="58338" x="10593388" y="4638675"/>
          <p14:tracePt t="58346" x="10547350" y="4621213"/>
          <p14:tracePt t="58352" x="10520363" y="4611688"/>
          <p14:tracePt t="58359" x="10493375" y="4611688"/>
          <p14:tracePt t="58366" x="10456863" y="4611688"/>
          <p14:tracePt t="58373" x="10437813" y="4602163"/>
          <p14:tracePt t="58380" x="10410825" y="4592638"/>
          <p14:tracePt t="58387" x="10393363" y="4584700"/>
          <p14:tracePt t="58394" x="10374313" y="4584700"/>
          <p14:tracePt t="58402" x="10347325" y="4565650"/>
          <p14:tracePt t="58409" x="10328275" y="4565650"/>
          <p14:tracePt t="58416" x="10310813" y="4548188"/>
          <p14:tracePt t="58422" x="10274300" y="4538663"/>
          <p14:tracePt t="58429" x="10255250" y="4502150"/>
          <p14:tracePt t="58436" x="10228263" y="4483100"/>
          <p14:tracePt t="58443" x="10210800" y="4465638"/>
          <p14:tracePt t="58452" x="10201275" y="4446588"/>
          <p14:tracePt t="58456" x="10164763" y="4410075"/>
          <p14:tracePt t="58463" x="10155238" y="4392613"/>
          <p14:tracePt t="58472" x="10145713" y="4373563"/>
          <p14:tracePt t="58478" x="10128250" y="4356100"/>
          <p14:tracePt t="58485" x="10118725" y="4329113"/>
          <p14:tracePt t="58492" x="10109200" y="4310063"/>
          <p14:tracePt t="58498" x="10109200" y="4292600"/>
          <p14:tracePt t="58506" x="10101263" y="4273550"/>
          <p14:tracePt t="58513" x="10091738" y="4256088"/>
          <p14:tracePt t="58520" x="10091738" y="4246563"/>
          <p14:tracePt t="58526" x="10082213" y="4227513"/>
          <p14:tracePt t="58534" x="10082213" y="4200525"/>
          <p14:tracePt t="58541" x="10082213" y="4191000"/>
          <p14:tracePt t="58548" x="10082213" y="4173538"/>
          <p14:tracePt t="58555" x="10082213" y="4154488"/>
          <p14:tracePt t="58561" x="10082213" y="4137025"/>
          <p14:tracePt t="58569" x="10082213" y="4117975"/>
          <p14:tracePt t="58583" x="10082213" y="4110038"/>
          <p14:tracePt t="58589" x="10091738" y="4090988"/>
          <p14:tracePt t="58596" x="10091738" y="4081463"/>
          <p14:tracePt t="58604" x="10109200" y="4064000"/>
          <p14:tracePt t="58611" x="10118725" y="4054475"/>
          <p14:tracePt t="58619" x="10137775" y="4044950"/>
          <p14:tracePt t="58624" x="10164763" y="4037013"/>
          <p14:tracePt t="58631" x="10210800" y="4017963"/>
          <p14:tracePt t="58638" x="10255250" y="3990975"/>
          <p14:tracePt t="58645" x="10291763" y="3971925"/>
          <p14:tracePt t="58652" x="10328275" y="3971925"/>
          <p14:tracePt t="58659" x="10383838" y="3954463"/>
          <p14:tracePt t="58666" x="10429875" y="3935413"/>
          <p14:tracePt t="58673" x="10474325" y="3927475"/>
          <p14:tracePt t="58680" x="10502900" y="3917950"/>
          <p14:tracePt t="58687" x="10556875" y="3908425"/>
          <p14:tracePt t="58694" x="10585450" y="3908425"/>
          <p14:tracePt t="58702" x="10602913" y="3908425"/>
          <p14:tracePt t="58708" x="10629900" y="3908425"/>
          <p14:tracePt t="58715" x="10648950" y="3908425"/>
          <p14:tracePt t="58722" x="10666413" y="3908425"/>
          <p14:tracePt t="58729" x="10685463" y="3908425"/>
          <p14:tracePt t="58736" x="10702925" y="3917950"/>
          <p14:tracePt t="58743" x="10721975" y="3927475"/>
          <p14:tracePt t="58752" x="10731500" y="3935413"/>
          <p14:tracePt t="58757" x="10748963" y="3954463"/>
          <p14:tracePt t="58763" x="10768013" y="3981450"/>
          <p14:tracePt t="58770" x="10795000" y="4017963"/>
          <p14:tracePt t="58778" x="10804525" y="4044950"/>
          <p14:tracePt t="58786" x="10812463" y="4073525"/>
          <p14:tracePt t="58792" x="10821988" y="4100513"/>
          <p14:tracePt t="58799" x="10821988" y="4137025"/>
          <p14:tracePt t="58805" x="10821988" y="4164013"/>
          <p14:tracePt t="58813" x="10821988" y="4191000"/>
          <p14:tracePt t="58820" x="10821988" y="4200525"/>
          <p14:tracePt t="58827" x="10821988" y="4227513"/>
          <p14:tracePt t="58835" x="10812463" y="4246563"/>
          <p14:tracePt t="58840" x="10812463" y="4256088"/>
          <p14:tracePt t="58848" x="10804525" y="4264025"/>
          <p14:tracePt t="58855" x="10795000" y="4283075"/>
          <p14:tracePt t="58861" x="10785475" y="4283075"/>
          <p14:tracePt t="58868" x="10775950" y="4283075"/>
          <p14:tracePt t="58876" x="10758488" y="4292600"/>
          <p14:tracePt t="58885" x="10758488" y="4300538"/>
          <p14:tracePt t="58889" x="10739438" y="4310063"/>
          <p14:tracePt t="58902" x="10721975" y="4310063"/>
          <p14:tracePt t="58903" x="10702925" y="4319588"/>
          <p14:tracePt t="58911" x="10666413" y="4329113"/>
          <p14:tracePt t="58918" x="10648950" y="4329113"/>
          <p14:tracePt t="58924" x="10621963" y="4329113"/>
          <p14:tracePt t="58931" x="10585450" y="4329113"/>
          <p14:tracePt t="58938" x="10529888" y="4329113"/>
          <p14:tracePt t="58946" x="10510838" y="4329113"/>
          <p14:tracePt t="58953" x="10474325" y="4329113"/>
          <p14:tracePt t="58960" x="10447338" y="4319588"/>
          <p14:tracePt t="58967" x="10429875" y="4310063"/>
          <p14:tracePt t="58973" x="10383838" y="4300538"/>
          <p14:tracePt t="58981" x="10364788" y="4292600"/>
          <p14:tracePt t="58988" x="10328275" y="4264025"/>
          <p14:tracePt t="58994" x="10291763" y="4246563"/>
          <p14:tracePt t="59001" x="10274300" y="4237038"/>
          <p14:tracePt t="59008" x="10247313" y="4219575"/>
          <p14:tracePt t="59015" x="10228263" y="4200525"/>
          <p14:tracePt t="59022" x="10191750" y="4164013"/>
          <p14:tracePt t="59029" x="10174288" y="4117975"/>
          <p14:tracePt t="59036" x="10164763" y="4110038"/>
          <p14:tracePt t="59043" x="10155238" y="4090988"/>
          <p14:tracePt t="59051" x="10145713" y="4073525"/>
          <p14:tracePt t="59057" x="10137775" y="4044950"/>
          <p14:tracePt t="59064" x="10137775" y="4017963"/>
          <p14:tracePt t="59071" x="10128250" y="4008438"/>
          <p14:tracePt t="59078" x="10128250" y="3990975"/>
          <p14:tracePt t="59086" x="10128250" y="3971925"/>
          <p14:tracePt t="59092" x="10128250" y="3963988"/>
          <p14:tracePt t="59099" x="10128250" y="3954463"/>
          <p14:tracePt t="59106" x="10137775" y="3935413"/>
          <p14:tracePt t="59113" x="10137775" y="3927475"/>
          <p14:tracePt t="59121" x="10145713" y="3908425"/>
          <p14:tracePt t="59127" x="10155238" y="3898900"/>
          <p14:tracePt t="59134" x="10164763" y="3889375"/>
          <p14:tracePt t="59140" x="10164763" y="3881438"/>
          <p14:tracePt t="59148" x="10174288" y="3871913"/>
          <p14:tracePt t="59155" x="10182225" y="3862388"/>
          <p14:tracePt t="59162" x="10201275" y="3862388"/>
          <p14:tracePt t="59169" x="10210800" y="3835400"/>
          <p14:tracePt t="59175" x="10228263" y="3835400"/>
          <p14:tracePt t="59185" x="10247313" y="3825875"/>
          <p14:tracePt t="59190" x="10264775" y="3816350"/>
          <p14:tracePt t="59196" x="10291763" y="3816350"/>
          <p14:tracePt t="59203" x="10310813" y="3808413"/>
          <p14:tracePt t="59210" x="10320338" y="3808413"/>
          <p14:tracePt t="59218" x="10337800" y="3808413"/>
          <p14:tracePt t="59225" x="10356850" y="3808413"/>
          <p14:tracePt t="59232" x="10374313" y="3808413"/>
          <p14:tracePt t="59238" x="10383838" y="3808413"/>
          <p14:tracePt t="59245" x="10401300" y="3808413"/>
          <p14:tracePt t="59259" x="10420350" y="3808413"/>
          <p14:tracePt t="59273" x="10437813" y="3808413"/>
          <p14:tracePt t="59281" x="10447338" y="3808413"/>
          <p14:tracePt t="59288" x="10466388" y="3808413"/>
          <p14:tracePt t="59295" x="10474325" y="3808413"/>
          <p14:tracePt t="59302" x="10493375" y="3808413"/>
          <p14:tracePt t="59323" x="10502900" y="3808413"/>
          <p14:tracePt t="59329" x="10510838" y="3808413"/>
          <p14:tracePt t="59343" x="10520363" y="3808413"/>
          <p14:tracePt t="59364" x="10529888" y="3808413"/>
          <p14:tracePt t="59748" x="10539413" y="3808413"/>
          <p14:tracePt t="59756" x="10547350" y="3808413"/>
          <p14:tracePt t="59762" x="10566400" y="3808413"/>
          <p14:tracePt t="59770" x="10602913" y="3808413"/>
          <p14:tracePt t="59777" x="10629900" y="3808413"/>
          <p14:tracePt t="59784" x="10666413" y="3808413"/>
          <p14:tracePt t="59790" x="10702925" y="3816350"/>
          <p14:tracePt t="59797" x="10758488" y="3816350"/>
          <p14:tracePt t="59804" x="10795000" y="3844925"/>
          <p14:tracePt t="59811" x="10858500" y="3844925"/>
          <p14:tracePt t="59818" x="10931525" y="3852863"/>
          <p14:tracePt t="59826" x="11031538" y="3881438"/>
          <p14:tracePt t="59832" x="11087100" y="3881438"/>
          <p14:tracePt t="59839" x="11150600" y="3908425"/>
          <p14:tracePt t="59846" x="11242675" y="3917950"/>
          <p14:tracePt t="59853" x="11315700" y="3935413"/>
          <p14:tracePt t="59860" x="11415713" y="3944938"/>
          <p14:tracePt t="59867" x="11452225" y="3954463"/>
          <p14:tracePt t="59874" x="11498263" y="3981450"/>
          <p14:tracePt t="59882" x="11525250" y="3981450"/>
          <p14:tracePt t="59888" x="11544300" y="3990975"/>
          <p14:tracePt t="59903" x="11598275" y="4000500"/>
          <p14:tracePt t="59909" x="11617325" y="4000500"/>
          <p14:tracePt t="59918" x="11625263" y="4017963"/>
          <p14:tracePt t="59923" x="11644313" y="4027488"/>
          <p14:tracePt t="59930" x="11653838" y="4027488"/>
          <p14:tracePt t="59944" x="11653838" y="4037013"/>
          <p14:tracePt t="59951" x="11661775" y="4037013"/>
          <p14:tracePt t="59958" x="11680825" y="4054475"/>
          <p14:tracePt t="59972" x="11698288" y="4064000"/>
          <p14:tracePt t="59979" x="11698288" y="4073525"/>
          <p14:tracePt t="59986" x="11707813" y="4073525"/>
          <p14:tracePt t="59993" x="11707813" y="4081463"/>
          <p14:tracePt t="60000" x="11717338" y="4081463"/>
          <p14:tracePt t="60007" x="11726863" y="4081463"/>
          <p14:tracePt t="60014" x="11726863" y="4090988"/>
          <p14:tracePt t="60027" x="11734800" y="4100513"/>
          <p14:tracePt t="60034" x="11734800" y="4110038"/>
          <p14:tracePt t="60042" x="11734800" y="4117975"/>
          <p14:tracePt t="60055" x="11734800" y="4127500"/>
          <p14:tracePt t="60062" x="11734800" y="4137025"/>
          <p14:tracePt t="60077" x="11734800" y="4146550"/>
          <p14:tracePt t="60083" x="11734800" y="4164013"/>
          <p14:tracePt t="60097" x="11734800" y="4183063"/>
          <p14:tracePt t="60112" x="11726863" y="4191000"/>
          <p14:tracePt t="60118" x="11726863" y="4200525"/>
          <p14:tracePt t="60126" x="11717338" y="4219575"/>
          <p14:tracePt t="60139" x="11698288" y="4227513"/>
          <p14:tracePt t="60147" x="11698288" y="4246563"/>
          <p14:tracePt t="60153" x="11690350" y="4256088"/>
          <p14:tracePt t="60160" x="11680825" y="4273550"/>
          <p14:tracePt t="60167" x="11671300" y="4283075"/>
          <p14:tracePt t="60174" x="11671300" y="4292600"/>
          <p14:tracePt t="60182" x="11661775" y="4310063"/>
          <p14:tracePt t="60188" x="11653838" y="4337050"/>
          <p14:tracePt t="60195" x="11617325" y="4356100"/>
          <p14:tracePt t="60202" x="11607800" y="4373563"/>
          <p14:tracePt t="60210" x="11588750" y="4392613"/>
          <p14:tracePt t="60217" x="11580813" y="4402138"/>
          <p14:tracePt t="60223" x="11552238" y="4429125"/>
          <p14:tracePt t="60230" x="11534775" y="4446588"/>
          <p14:tracePt t="60237" x="11515725" y="4465638"/>
          <p14:tracePt t="60244" x="11498263" y="4475163"/>
          <p14:tracePt t="60251" x="11488738" y="4483100"/>
          <p14:tracePt t="60258" x="11461750" y="4502150"/>
          <p14:tracePt t="60265" x="11442700" y="4511675"/>
          <p14:tracePt t="60272" x="11415713" y="4519613"/>
          <p14:tracePt t="60279" x="11379200" y="4538663"/>
          <p14:tracePt t="60286" x="11360150" y="4548188"/>
          <p14:tracePt t="60293" x="11333163" y="4556125"/>
          <p14:tracePt t="60300" x="11306175" y="4556125"/>
          <p14:tracePt t="60307" x="11279188" y="4556125"/>
          <p14:tracePt t="60314" x="11242675" y="4556125"/>
          <p14:tracePt t="60321" x="11223625" y="4548188"/>
          <p14:tracePt t="60328" x="11196638" y="4529138"/>
          <p14:tracePt t="60335" x="11169650" y="4511675"/>
          <p14:tracePt t="60342" x="11150600" y="4502150"/>
          <p14:tracePt t="60350" x="11114088" y="4475163"/>
          <p14:tracePt t="60356" x="11096625" y="4465638"/>
          <p14:tracePt t="60363" x="11077575" y="4429125"/>
          <p14:tracePt t="60369" x="11041063" y="4402138"/>
          <p14:tracePt t="60377" x="11041063" y="4392613"/>
          <p14:tracePt t="60384" x="11014075" y="4356100"/>
          <p14:tracePt t="60391" x="11004550" y="4337050"/>
          <p14:tracePt t="60397" x="10987088" y="4319588"/>
          <p14:tracePt t="60404" x="10987088" y="4283075"/>
          <p14:tracePt t="60412" x="10968038" y="4264025"/>
          <p14:tracePt t="60419" x="10968038" y="4237038"/>
          <p14:tracePt t="60425" x="10958513" y="4219575"/>
          <p14:tracePt t="60433" x="10950575" y="4219575"/>
          <p14:tracePt t="60439" x="10950575" y="4200525"/>
          <p14:tracePt t="60447" x="10950575" y="4183063"/>
          <p14:tracePt t="60453" x="10950575" y="4164013"/>
          <p14:tracePt t="60460" x="10950575" y="4146550"/>
          <p14:tracePt t="60467" x="10950575" y="4127500"/>
          <p14:tracePt t="60474" x="10950575" y="4117975"/>
          <p14:tracePt t="60483" x="10950575" y="4110038"/>
          <p14:tracePt t="60488" x="10968038" y="4081463"/>
          <p14:tracePt t="60495" x="10977563" y="4064000"/>
          <p14:tracePt t="60503" x="10995025" y="4044950"/>
          <p14:tracePt t="60510" x="10995025" y="4037013"/>
          <p14:tracePt t="60517" x="11014075" y="4027488"/>
          <p14:tracePt t="60523" x="11031538" y="4017963"/>
          <p14:tracePt t="60531" x="11050588" y="4008438"/>
          <p14:tracePt t="60537" x="11087100" y="4008438"/>
          <p14:tracePt t="60545" x="11104563" y="4000500"/>
          <p14:tracePt t="60553" x="11123613" y="3990975"/>
          <p14:tracePt t="60559" x="11150600" y="3990975"/>
          <p14:tracePt t="60567" x="11169650" y="3990975"/>
          <p14:tracePt t="60573" x="11187113" y="3990975"/>
          <p14:tracePt t="60580" x="11206163" y="3990975"/>
          <p14:tracePt t="60587" x="11223625" y="4000500"/>
          <p14:tracePt t="60593" x="11260138" y="4017963"/>
          <p14:tracePt t="60601" x="11269663" y="4017963"/>
          <p14:tracePt t="60607" x="11296650" y="4037013"/>
          <p14:tracePt t="60615" x="11315700" y="4044950"/>
          <p14:tracePt t="60622" x="11333163" y="4073525"/>
          <p14:tracePt t="60628" x="11360150" y="4090988"/>
          <p14:tracePt t="60637" x="11379200" y="4110038"/>
          <p14:tracePt t="60642" x="11398250" y="4117975"/>
          <p14:tracePt t="60650" x="11406188" y="4137025"/>
          <p14:tracePt t="60657" x="11415713" y="4173538"/>
          <p14:tracePt t="60663" x="11434763" y="4200525"/>
          <p14:tracePt t="60671" x="11434763" y="4210050"/>
          <p14:tracePt t="60677" x="11434763" y="4227513"/>
          <p14:tracePt t="60685" x="11434763" y="4246563"/>
          <p14:tracePt t="60692" x="11434763" y="4273550"/>
          <p14:tracePt t="60698" x="11434763" y="4292600"/>
          <p14:tracePt t="60705" x="11434763" y="4300538"/>
          <p14:tracePt t="60720" x="11434763" y="4310063"/>
          <p14:tracePt t="60726" x="11425238" y="4329113"/>
          <p14:tracePt t="60734" x="11425238" y="4337050"/>
          <p14:tracePt t="60740" x="11415713" y="4346575"/>
          <p14:tracePt t="60747" x="11406188" y="4346575"/>
          <p14:tracePt t="60755" x="11388725" y="4356100"/>
          <p14:tracePt t="60761" x="11379200" y="4356100"/>
          <p14:tracePt t="60768" x="11360150" y="4356100"/>
          <p14:tracePt t="60775" x="11352213" y="4356100"/>
          <p14:tracePt t="60783" x="11333163" y="4356100"/>
          <p14:tracePt t="60790" x="11333163" y="4346575"/>
          <p14:tracePt t="60797" x="11306175" y="4329113"/>
          <p14:tracePt t="60804" x="11296650" y="4319588"/>
          <p14:tracePt t="60810" x="11279188" y="4300538"/>
          <p14:tracePt t="60817" x="11269663" y="4283075"/>
          <p14:tracePt t="60825" x="11250613" y="4264025"/>
          <p14:tracePt t="60832" x="11242675" y="4246563"/>
          <p14:tracePt t="60838" x="11233150" y="4237038"/>
          <p14:tracePt t="60846" x="11223625" y="4219575"/>
          <p14:tracePt t="60854" x="11223625" y="4200525"/>
          <p14:tracePt t="60860" x="11214100" y="4183063"/>
          <p14:tracePt t="60873" x="11214100" y="4164013"/>
          <p14:tracePt t="60888" x="11214100" y="4146550"/>
          <p14:tracePt t="60903" x="11214100" y="4137025"/>
          <p14:tracePt t="60908" x="11214100" y="4127500"/>
          <p14:tracePt t="60917" x="11223625" y="4127500"/>
          <p14:tracePt t="60930" x="11223625" y="4117975"/>
          <p14:tracePt t="60992" x="11223625" y="4127500"/>
          <p14:tracePt t="61027" x="11223625" y="4137025"/>
          <p14:tracePt t="61034" x="11223625" y="4146550"/>
          <p14:tracePt t="61056" x="11223625" y="4154488"/>
          <p14:tracePt t="61386" x="11223625" y="4191000"/>
          <p14:tracePt t="61393" x="11223625" y="4256088"/>
          <p14:tracePt t="61399" x="11223625" y="4383088"/>
          <p14:tracePt t="61407" x="11223625" y="4511675"/>
          <p14:tracePt t="61416" x="11223625" y="4584700"/>
          <p14:tracePt t="61424" x="11223625" y="4675188"/>
          <p14:tracePt t="61428" x="11223625" y="4730750"/>
          <p14:tracePt t="61434" x="11214100" y="4767263"/>
          <p14:tracePt t="61443" x="11214100" y="4794250"/>
          <p14:tracePt t="61450" x="11196638" y="4867275"/>
          <p14:tracePt t="61456" x="11196638" y="4894263"/>
          <p14:tracePt t="61463" x="11187113" y="4940300"/>
          <p14:tracePt t="61470" x="11187113" y="4976813"/>
          <p14:tracePt t="61478" x="11169650" y="5049838"/>
          <p14:tracePt t="61485" x="11150600" y="5105400"/>
          <p14:tracePt t="61491" x="11133138" y="5168900"/>
          <p14:tracePt t="61500" x="11114088" y="5232400"/>
          <p14:tracePt t="61505" x="11087100" y="5305425"/>
          <p14:tracePt t="61513" x="11077575" y="5368925"/>
          <p14:tracePt t="61520" x="11060113" y="5414963"/>
          <p14:tracePt t="61527" x="11041063" y="5441950"/>
          <p14:tracePt t="61533" x="11031538" y="5470525"/>
          <p14:tracePt t="61540" x="11014075" y="5507038"/>
          <p14:tracePt t="61549" x="11004550" y="5534025"/>
          <p14:tracePt t="61554" x="10995025" y="5551488"/>
          <p14:tracePt t="61561" x="10977563" y="5588000"/>
          <p14:tracePt t="61568" x="10968038" y="5588000"/>
          <p14:tracePt t="61576" x="10958513" y="5607050"/>
          <p14:tracePt t="61583" x="10950575" y="5616575"/>
          <p14:tracePt t="61589" x="10941050" y="5634038"/>
          <p14:tracePt t="61597" x="10922000" y="5653088"/>
          <p14:tracePt t="61602" x="10914063" y="5670550"/>
          <p14:tracePt t="61612" x="10904538" y="5689600"/>
          <p14:tracePt t="61617" x="10885488" y="5697538"/>
          <p14:tracePt t="61624" x="10868025" y="5707063"/>
          <p14:tracePt t="61633" x="10858500" y="5716588"/>
          <p14:tracePt t="61639" x="10841038" y="5734050"/>
          <p14:tracePt t="61648" x="10821988" y="5734050"/>
          <p14:tracePt t="61652" x="10812463" y="5753100"/>
          <p14:tracePt t="61661" x="10795000" y="5753100"/>
          <p14:tracePt t="61667" x="10775950" y="5762625"/>
          <p14:tracePt t="61675" x="10768013" y="5762625"/>
          <p14:tracePt t="61682" x="10758488" y="5770563"/>
          <p14:tracePt t="61687" x="10748963" y="5770563"/>
          <p14:tracePt t="61695" x="10739438" y="5780088"/>
          <p14:tracePt t="61700" x="10721975" y="5789613"/>
          <p14:tracePt t="61709" x="10712450" y="5789613"/>
          <p14:tracePt t="61717" x="10702925" y="5789613"/>
          <p14:tracePt t="61723" x="10685463" y="5789613"/>
          <p14:tracePt t="61730" x="10685463" y="5799138"/>
          <p14:tracePt t="61735" x="10666413" y="5799138"/>
          <p14:tracePt t="61744" x="10658475" y="5799138"/>
          <p14:tracePt t="61750" x="10648950" y="5799138"/>
          <p14:tracePt t="61758" x="10639425" y="5799138"/>
          <p14:tracePt t="61763" x="10621963" y="5799138"/>
          <p14:tracePt t="61779" x="10602913" y="5799138"/>
          <p14:tracePt t="61792" x="10585450" y="5799138"/>
          <p14:tracePt t="61800" x="10566400" y="5789613"/>
          <p14:tracePt t="61806" x="10556875" y="5789613"/>
          <p14:tracePt t="61821" x="10547350" y="5780088"/>
          <p14:tracePt t="61828" x="10529888" y="5762625"/>
          <p14:tracePt t="61833" x="10529888" y="5743575"/>
          <p14:tracePt t="61841" x="10529888" y="5734050"/>
          <p14:tracePt t="61850" x="10520363" y="5716588"/>
          <p14:tracePt t="61855" x="10520363" y="5697538"/>
          <p14:tracePt t="61869" x="10520363" y="5680075"/>
          <p14:tracePt t="61877" x="10520363" y="5670550"/>
          <p14:tracePt t="61883" x="10520363" y="5661025"/>
          <p14:tracePt t="61900" x="10529888" y="5643563"/>
          <p14:tracePt t="61904" x="10539413" y="5643563"/>
          <p14:tracePt t="61911" x="10547350" y="5634038"/>
          <p14:tracePt t="61917" x="10556875" y="5624513"/>
          <p14:tracePt t="61925" x="10566400" y="5624513"/>
          <p14:tracePt t="61933" x="10575925" y="5624513"/>
          <p14:tracePt t="61938" x="10593388" y="5624513"/>
          <p14:tracePt t="61946" x="10602913" y="5624513"/>
          <p14:tracePt t="61952" x="10629900" y="5634038"/>
          <p14:tracePt t="61960" x="10658475" y="5653088"/>
          <p14:tracePt t="61966" x="10675938" y="5670550"/>
          <p14:tracePt t="61974" x="10694988" y="5680075"/>
          <p14:tracePt t="61981" x="10712450" y="5697538"/>
          <p14:tracePt t="61988" x="10739438" y="5734050"/>
          <p14:tracePt t="61995" x="10748963" y="5753100"/>
          <p14:tracePt t="62001" x="10768013" y="5780088"/>
          <p14:tracePt t="62009" x="10775950" y="5799138"/>
          <p14:tracePt t="62016" x="10795000" y="5835650"/>
          <p14:tracePt t="62024" x="10795000" y="5862638"/>
          <p14:tracePt t="62030" x="10804525" y="5881688"/>
          <p14:tracePt t="62037" x="10804525" y="5908675"/>
          <p14:tracePt t="62045" x="10804525" y="5918200"/>
          <p14:tracePt t="62051" x="10804525" y="5954713"/>
          <p14:tracePt t="62058" x="10804525" y="5972175"/>
          <p14:tracePt t="62064" x="10804525" y="5991225"/>
          <p14:tracePt t="62078" x="10804525" y="6018213"/>
          <p14:tracePt t="62085" x="10804525" y="6027738"/>
          <p14:tracePt t="62093" x="10795000" y="6035675"/>
          <p14:tracePt t="62100" x="10795000" y="6054725"/>
          <p14:tracePt t="62106" x="10785475" y="6072188"/>
          <p14:tracePt t="62114" x="10768013" y="6072188"/>
          <p14:tracePt t="62120" x="10758488" y="6091238"/>
          <p14:tracePt t="62127" x="10739438" y="6091238"/>
          <p14:tracePt t="62134" x="10721975" y="6100763"/>
          <p14:tracePt t="62142" x="10712450" y="6100763"/>
          <p14:tracePt t="62149" x="10694988" y="6100763"/>
          <p14:tracePt t="62154" x="10666413" y="6100763"/>
          <p14:tracePt t="62162" x="10648950" y="6100763"/>
          <p14:tracePt t="62169" x="10621963" y="6100763"/>
          <p14:tracePt t="62176" x="10602913" y="6100763"/>
          <p14:tracePt t="62183" x="10593388" y="6100763"/>
          <p14:tracePt t="62190" x="10566400" y="6081713"/>
          <p14:tracePt t="62199" x="10547350" y="6072188"/>
          <p14:tracePt t="62204" x="10529888" y="6054725"/>
          <p14:tracePt t="62211" x="10510838" y="6035675"/>
          <p14:tracePt t="62217" x="10474325" y="5999163"/>
          <p14:tracePt t="62228" x="10456863" y="5954713"/>
          <p14:tracePt t="62232" x="10429875" y="5908675"/>
          <p14:tracePt t="62239" x="10420350" y="5889625"/>
          <p14:tracePt t="62247" x="10401300" y="5862638"/>
          <p14:tracePt t="62253" x="10393363" y="5835650"/>
          <p14:tracePt t="62260" x="10393363" y="5816600"/>
          <p14:tracePt t="62266" x="10393363" y="5799138"/>
          <p14:tracePt t="62274" x="10383838" y="5780088"/>
          <p14:tracePt t="62283" x="10383838" y="5762625"/>
          <p14:tracePt t="62288" x="10383838" y="5753100"/>
          <p14:tracePt t="62295" x="10383838" y="5734050"/>
          <p14:tracePt t="62302" x="10383838" y="5726113"/>
          <p14:tracePt t="62309" x="10383838" y="5707063"/>
          <p14:tracePt t="62316" x="10393363" y="5707063"/>
          <p14:tracePt t="62322" x="10393363" y="5697538"/>
          <p14:tracePt t="62332" x="10410825" y="5697538"/>
          <p14:tracePt t="62336" x="10410825" y="5689600"/>
          <p14:tracePt t="62344" x="10429875" y="5670550"/>
          <p14:tracePt t="62350" x="10456863" y="5670550"/>
          <p14:tracePt t="62358" x="10474325" y="5661025"/>
          <p14:tracePt t="62366" x="10510838" y="5653088"/>
          <p14:tracePt t="62372" x="10529888" y="5643563"/>
          <p14:tracePt t="62379" x="10547350" y="5643563"/>
          <p14:tracePt t="62385" x="10575925" y="5643563"/>
          <p14:tracePt t="62392" x="10593388" y="5643563"/>
          <p14:tracePt t="62399" x="10612438" y="5643563"/>
          <p14:tracePt t="62406" x="10639425" y="5643563"/>
          <p14:tracePt t="62415" x="10658475" y="5643563"/>
          <p14:tracePt t="62421" x="10685463" y="5643563"/>
          <p14:tracePt t="62427" x="10702925" y="5661025"/>
          <p14:tracePt t="62433" x="10739438" y="5670550"/>
          <p14:tracePt t="62443" x="10739438" y="5680075"/>
          <p14:tracePt t="62450" x="10758488" y="5689600"/>
          <p14:tracePt t="62455" x="10768013" y="5689600"/>
          <p14:tracePt t="62463" x="10785475" y="5707063"/>
          <p14:tracePt t="62470" x="10795000" y="5716588"/>
          <p14:tracePt t="62477" x="10804525" y="5734050"/>
          <p14:tracePt t="62486" x="10812463" y="5734050"/>
          <p14:tracePt t="62491" x="10821988" y="5753100"/>
          <p14:tracePt t="62499" x="10831513" y="5770563"/>
          <p14:tracePt t="62504" x="10831513" y="5780088"/>
          <p14:tracePt t="62512" x="10841038" y="5799138"/>
          <p14:tracePt t="62519" x="10841038" y="5807075"/>
          <p14:tracePt t="62525" x="10841038" y="5816600"/>
          <p14:tracePt t="62533" x="10841038" y="5835650"/>
          <p14:tracePt t="62547" x="10841038" y="5843588"/>
          <p14:tracePt t="62564" x="10841038" y="5872163"/>
          <p14:tracePt t="62567" x="10831513" y="5889625"/>
          <p14:tracePt t="62574" x="10821988" y="5889625"/>
          <p14:tracePt t="62583" x="10812463" y="5908675"/>
          <p14:tracePt t="62588" x="10785475" y="5918200"/>
          <p14:tracePt t="62595" x="10775950" y="5926138"/>
          <p14:tracePt t="62602" x="10768013" y="5945188"/>
          <p14:tracePt t="62609" x="10748963" y="5945188"/>
          <p14:tracePt t="62616" x="10721975" y="5954713"/>
          <p14:tracePt t="62624" x="10702925" y="5962650"/>
          <p14:tracePt t="62630" x="10685463" y="5962650"/>
          <p14:tracePt t="62636" x="10675938" y="5962650"/>
          <p14:tracePt t="62645" x="10658475" y="5962650"/>
          <p14:tracePt t="62651" x="10629900" y="5972175"/>
          <p14:tracePt t="62658" x="10602913" y="5972175"/>
          <p14:tracePt t="62665" x="10575925" y="5972175"/>
          <p14:tracePt t="62672" x="10556875" y="5972175"/>
          <p14:tracePt t="62680" x="10539413" y="5972175"/>
          <p14:tracePt t="62685" x="10510838" y="5962650"/>
          <p14:tracePt t="62692" x="10493375" y="5954713"/>
          <p14:tracePt t="62699" x="10483850" y="5935663"/>
          <p14:tracePt t="62708" x="10466388" y="5926138"/>
          <p14:tracePt t="62714" x="10447338" y="5889625"/>
          <p14:tracePt t="62721" x="10429875" y="5872163"/>
          <p14:tracePt t="62728" x="10420350" y="5853113"/>
          <p14:tracePt t="62735" x="10410825" y="5835650"/>
          <p14:tracePt t="62741" x="10401300" y="5816600"/>
          <p14:tracePt t="62748" x="10383838" y="5770563"/>
          <p14:tracePt t="62755" x="10374313" y="5743575"/>
          <p14:tracePt t="62765" x="10374313" y="5726113"/>
          <p14:tracePt t="62769" x="10374313" y="5707063"/>
          <p14:tracePt t="62777" x="10374313" y="5689600"/>
          <p14:tracePt t="62782" x="10374313" y="5670550"/>
          <p14:tracePt t="62799" x="10383838" y="5653088"/>
          <p14:tracePt t="62804" x="10393363" y="5643563"/>
          <p14:tracePt t="62812" x="10410825" y="5624513"/>
          <p14:tracePt t="62818" x="10429875" y="5616575"/>
          <p14:tracePt t="62825" x="10447338" y="5607050"/>
          <p14:tracePt t="62832" x="10466388" y="5597525"/>
          <p14:tracePt t="62840" x="10483850" y="5588000"/>
          <p14:tracePt t="62847" x="10502900" y="5580063"/>
          <p14:tracePt t="62853" x="10529888" y="5570538"/>
          <p14:tracePt t="62861" x="10566400" y="5570538"/>
          <p14:tracePt t="62874" x="10593388" y="5570538"/>
          <p14:tracePt t="62884" x="10629900" y="5570538"/>
          <p14:tracePt t="62888" x="10648950" y="5580063"/>
          <p14:tracePt t="62895" x="10666413" y="5580063"/>
          <p14:tracePt t="62902" x="10685463" y="5588000"/>
          <p14:tracePt t="62909" x="10702925" y="5607050"/>
          <p14:tracePt t="62916" x="10731500" y="5616575"/>
          <p14:tracePt t="62924" x="10739438" y="5624513"/>
          <p14:tracePt t="62931" x="10748963" y="5643563"/>
          <p14:tracePt t="62937" x="10768013" y="5653088"/>
          <p14:tracePt t="62945" x="10775950" y="5680075"/>
          <p14:tracePt t="62951" x="10795000" y="5697538"/>
          <p14:tracePt t="62957" x="10804525" y="5734050"/>
          <p14:tracePt t="62973" x="10812463" y="5762625"/>
          <p14:tracePt t="62979" x="10812463" y="5770563"/>
          <p14:tracePt t="62986" x="10812463" y="5789613"/>
          <p14:tracePt t="62994" x="10812463" y="5807075"/>
          <p14:tracePt t="62999" x="10812463" y="5816600"/>
          <p14:tracePt t="63008" x="10812463" y="5835650"/>
          <p14:tracePt t="63014" x="10812463" y="5843588"/>
          <p14:tracePt t="63021" x="10795000" y="5843588"/>
          <p14:tracePt t="63028" x="10785475" y="5872163"/>
          <p14:tracePt t="63041" x="10775950" y="5881688"/>
          <p14:tracePt t="63048" x="10758488" y="5889625"/>
          <p14:tracePt t="63055" x="10748963" y="5899150"/>
          <p14:tracePt t="63062" x="10721975" y="5908675"/>
          <p14:tracePt t="63069" x="10712450" y="5926138"/>
          <p14:tracePt t="63076" x="10694988" y="5926138"/>
          <p14:tracePt t="63083" x="10666413" y="5935663"/>
          <p14:tracePt t="63090" x="10629900" y="5945188"/>
          <p14:tracePt t="63098" x="10621963" y="5945188"/>
          <p14:tracePt t="63105" x="10602913" y="5945188"/>
          <p14:tracePt t="63111" x="10566400" y="5945188"/>
          <p14:tracePt t="63119" x="10556875" y="5945188"/>
          <p14:tracePt t="63126" x="10529888" y="5945188"/>
          <p14:tracePt t="63132" x="10510838" y="5935663"/>
          <p14:tracePt t="63139" x="10493375" y="5935663"/>
          <p14:tracePt t="63147" x="10466388" y="5918200"/>
          <p14:tracePt t="63154" x="10437813" y="5899150"/>
          <p14:tracePt t="63161" x="10429875" y="5862638"/>
          <p14:tracePt t="63168" x="10410825" y="5843588"/>
          <p14:tracePt t="63174" x="10383838" y="5816600"/>
          <p14:tracePt t="63182" x="10374313" y="5770563"/>
          <p14:tracePt t="63187" x="10374313" y="5753100"/>
          <p14:tracePt t="63195" x="10374313" y="5726113"/>
          <p14:tracePt t="63202" x="10364788" y="5707063"/>
          <p14:tracePt t="63209" x="10364788" y="5670550"/>
          <p14:tracePt t="63216" x="10364788" y="5653088"/>
          <p14:tracePt t="63223" x="10364788" y="5634038"/>
          <p14:tracePt t="63231" x="10374313" y="5616575"/>
          <p14:tracePt t="63238" x="10374313" y="5607050"/>
          <p14:tracePt t="63244" x="10393363" y="5588000"/>
          <p14:tracePt t="63251" x="10410825" y="5570538"/>
          <p14:tracePt t="63258" x="10429875" y="5551488"/>
          <p14:tracePt t="63265" x="10466388" y="5543550"/>
          <p14:tracePt t="63272" x="10493375" y="5514975"/>
          <p14:tracePt t="63279" x="10520363" y="5497513"/>
          <p14:tracePt t="63285" x="10566400" y="5487988"/>
          <p14:tracePt t="63293" x="10629900" y="5461000"/>
          <p14:tracePt t="63300" x="10685463" y="5451475"/>
          <p14:tracePt t="63307" x="10768013" y="5434013"/>
          <p14:tracePt t="63315" x="10795000" y="5434013"/>
          <p14:tracePt t="63321" x="10848975" y="5434013"/>
          <p14:tracePt t="63327" x="10922000" y="5434013"/>
          <p14:tracePt t="63335" x="10950575" y="5434013"/>
          <p14:tracePt t="63342" x="10977563" y="5434013"/>
          <p14:tracePt t="63348" x="11023600" y="5441950"/>
          <p14:tracePt t="63355" x="11041063" y="5451475"/>
          <p14:tracePt t="63362" x="11068050" y="5461000"/>
          <p14:tracePt t="63371" x="11087100" y="5461000"/>
          <p14:tracePt t="63378" x="11104563" y="5478463"/>
          <p14:tracePt t="63384" x="11123613" y="5487988"/>
          <p14:tracePt t="63390" x="11133138" y="5497513"/>
          <p14:tracePt t="63398" x="11150600" y="5507038"/>
          <p14:tracePt t="63405" x="11160125" y="5514975"/>
          <p14:tracePt t="63411" x="11169650" y="5524500"/>
          <p14:tracePt t="63419" x="11177588" y="5543550"/>
          <p14:tracePt t="63425" x="11177588" y="5561013"/>
          <p14:tracePt t="63432" x="11196638" y="5588000"/>
          <p14:tracePt t="63448" x="11196638" y="5607050"/>
          <p14:tracePt t="63454" x="11196638" y="5624513"/>
          <p14:tracePt t="63460" x="11196638" y="5634038"/>
          <p14:tracePt t="63467" x="11196638" y="5653088"/>
          <p14:tracePt t="63474" x="11187113" y="5670550"/>
          <p14:tracePt t="63482" x="11187113" y="5680075"/>
          <p14:tracePt t="63488" x="11177588" y="5697538"/>
          <p14:tracePt t="63495" x="11169650" y="5697538"/>
          <p14:tracePt t="63503" x="11160125" y="5716588"/>
          <p14:tracePt t="63516" x="11150600" y="5716588"/>
          <p14:tracePt t="63523" x="11141075" y="5726113"/>
          <p14:tracePt t="63531" x="11123613" y="5734050"/>
          <p14:tracePt t="63537" x="11104563" y="5734050"/>
          <p14:tracePt t="63544" x="11096625" y="5734050"/>
          <p14:tracePt t="63551" x="11087100" y="5734050"/>
          <p14:tracePt t="63557" x="11077575" y="5734050"/>
          <p14:tracePt t="63565" x="11068050" y="5734050"/>
          <p14:tracePt t="63572" x="11050588" y="5734050"/>
          <p14:tracePt t="63581" x="11041063" y="5734050"/>
          <p14:tracePt t="63586" x="11023600" y="5726113"/>
          <p14:tracePt t="63592" x="11014075" y="5726113"/>
          <p14:tracePt t="63600" x="11004550" y="5726113"/>
          <p14:tracePt t="63606" x="10987088" y="5716588"/>
          <p14:tracePt t="63614" x="10977563" y="5716588"/>
          <p14:tracePt t="63628" x="10968038" y="5716588"/>
          <p14:tracePt t="63884" x="10950575" y="5697538"/>
          <p14:tracePt t="63889" x="10885488" y="5661025"/>
          <p14:tracePt t="63897" x="10821988" y="5616575"/>
          <p14:tracePt t="63905" x="10758488" y="5580063"/>
          <p14:tracePt t="63910" x="10694988" y="5543550"/>
          <p14:tracePt t="63917" x="10629900" y="5507038"/>
          <p14:tracePt t="63925" x="10585450" y="5478463"/>
          <p14:tracePt t="63931" x="10556875" y="5451475"/>
          <p14:tracePt t="63939" x="10520363" y="5441950"/>
          <p14:tracePt t="63947" x="10493375" y="5405438"/>
          <p14:tracePt t="63952" x="10456863" y="5378450"/>
          <p14:tracePt t="63961" x="10437813" y="5368925"/>
          <p14:tracePt t="63966" x="10420350" y="5351463"/>
          <p14:tracePt t="63974" x="10374313" y="5314950"/>
          <p14:tracePt t="63981" x="10356850" y="5287963"/>
          <p14:tracePt t="63987" x="10328275" y="5259388"/>
          <p14:tracePt t="63997" x="10301288" y="5232400"/>
          <p14:tracePt t="64002" x="10291763" y="5214938"/>
          <p14:tracePt t="64009" x="10264775" y="5186363"/>
          <p14:tracePt t="64016" x="10255250" y="5141913"/>
          <p14:tracePt t="64022" x="10247313" y="5095875"/>
          <p14:tracePt t="64030" x="10237788" y="5068888"/>
          <p14:tracePt t="64037" x="10210800" y="5059363"/>
          <p14:tracePt t="64044" x="10210800" y="5032375"/>
          <p14:tracePt t="64050" x="10210800" y="5003800"/>
          <p14:tracePt t="64059" x="10210800" y="4986338"/>
          <p14:tracePt t="64065" x="10210800" y="4976813"/>
          <p14:tracePt t="64071" x="10210800" y="4959350"/>
          <p14:tracePt t="64078" x="10210800" y="4949825"/>
          <p14:tracePt t="64085" x="10210800" y="4930775"/>
          <p14:tracePt t="64093" x="10210800" y="4922838"/>
          <p14:tracePt t="64114" x="10210800" y="4903788"/>
          <p14:tracePt t="64120" x="10210800" y="4884738"/>
          <p14:tracePt t="64127" x="10228263" y="4867275"/>
          <p14:tracePt t="64142" x="10228263" y="4848225"/>
          <p14:tracePt t="64148" x="10255250" y="4830763"/>
          <p14:tracePt t="64155" x="10264775" y="4811713"/>
          <p14:tracePt t="64164" x="10283825" y="4794250"/>
          <p14:tracePt t="64170" x="10310813" y="4757738"/>
          <p14:tracePt t="64177" x="10337800" y="4738688"/>
          <p14:tracePt t="64183" x="10374313" y="4730750"/>
          <p14:tracePt t="64190" x="10420350" y="4702175"/>
          <p14:tracePt t="64198" x="10474325" y="4684713"/>
          <p14:tracePt t="64205" x="10520363" y="4675188"/>
          <p14:tracePt t="64211" x="10566400" y="4657725"/>
          <p14:tracePt t="64218" x="10639425" y="4648200"/>
          <p14:tracePt t="64225" x="10685463" y="4638675"/>
          <p14:tracePt t="64232" x="10712450" y="4638675"/>
          <p14:tracePt t="64240" x="10739438" y="4638675"/>
          <p14:tracePt t="64247" x="10795000" y="4638675"/>
          <p14:tracePt t="64253" x="10821988" y="4638675"/>
          <p14:tracePt t="64260" x="10858500" y="4657725"/>
          <p14:tracePt t="64267" x="10885488" y="4657725"/>
          <p14:tracePt t="64274" x="10914063" y="4665663"/>
          <p14:tracePt t="64280" x="10931525" y="4702175"/>
          <p14:tracePt t="64288" x="10950575" y="4711700"/>
          <p14:tracePt t="64295" x="10987088" y="4730750"/>
          <p14:tracePt t="64303" x="11004550" y="4748213"/>
          <p14:tracePt t="64309" x="11023600" y="4767263"/>
          <p14:tracePt t="64316" x="11031538" y="4784725"/>
          <p14:tracePt t="64324" x="11050588" y="4821238"/>
          <p14:tracePt t="64331" x="11077575" y="4840288"/>
          <p14:tracePt t="64338" x="11077575" y="4848225"/>
          <p14:tracePt t="64344" x="11087100" y="4867275"/>
          <p14:tracePt t="64351" x="11096625" y="4894263"/>
          <p14:tracePt t="64358" x="11104563" y="4922838"/>
          <p14:tracePt t="64365" x="11104563" y="4940300"/>
          <p14:tracePt t="64372" x="11123613" y="4967288"/>
          <p14:tracePt t="64380" x="11123613" y="4976813"/>
          <p14:tracePt t="64385" x="11123613" y="4995863"/>
          <p14:tracePt t="64393" x="11123613" y="5022850"/>
          <p14:tracePt t="64400" x="11123613" y="5040313"/>
          <p14:tracePt t="64407" x="11123613" y="5059363"/>
          <p14:tracePt t="64414" x="11114088" y="5076825"/>
          <p14:tracePt t="64420" x="11104563" y="5095875"/>
          <p14:tracePt t="64427" x="11087100" y="5113338"/>
          <p14:tracePt t="64434" x="11087100" y="5122863"/>
          <p14:tracePt t="64441" x="11077575" y="5141913"/>
          <p14:tracePt t="64448" x="11041063" y="5159375"/>
          <p14:tracePt t="64454" x="11031538" y="5168900"/>
          <p14:tracePt t="64463" x="11023600" y="5178425"/>
          <p14:tracePt t="64469" x="11014075" y="5195888"/>
          <p14:tracePt t="64476" x="10977563" y="5205413"/>
          <p14:tracePt t="64482" x="10950575" y="5214938"/>
          <p14:tracePt t="64489" x="10941050" y="5222875"/>
          <p14:tracePt t="64498" x="10914063" y="5232400"/>
          <p14:tracePt t="64504" x="10885488" y="5241925"/>
          <p14:tracePt t="64510" x="10858500" y="5251450"/>
          <p14:tracePt t="64517" x="10812463" y="5251450"/>
          <p14:tracePt t="64524" x="10795000" y="5259388"/>
          <p14:tracePt t="64531" x="10768013" y="5259388"/>
          <p14:tracePt t="64539" x="10748963" y="5268913"/>
          <p14:tracePt t="64546" x="10702925" y="5268913"/>
          <p14:tracePt t="64552" x="10675938" y="5268913"/>
          <p14:tracePt t="64559" x="10648950" y="5268913"/>
          <p14:tracePt t="64566" x="10621963" y="5268913"/>
          <p14:tracePt t="64573" x="10602913" y="5268913"/>
          <p14:tracePt t="64580" x="10575925" y="5268913"/>
          <p14:tracePt t="64587" x="10556875" y="5268913"/>
          <p14:tracePt t="64594" x="10539413" y="5268913"/>
          <p14:tracePt t="64601" x="10520363" y="5268913"/>
          <p14:tracePt t="64608" x="10502900" y="5268913"/>
          <p14:tracePt t="64615" x="10483850" y="5259388"/>
          <p14:tracePt t="64622" x="10466388" y="5259388"/>
          <p14:tracePt t="64630" x="10456863" y="5251450"/>
          <p14:tracePt t="64637" x="10447338" y="5241925"/>
          <p14:tracePt t="64643" x="10429875" y="5232400"/>
          <p14:tracePt t="64650" x="10410825" y="5232400"/>
          <p14:tracePt t="64657" x="10401300" y="5232400"/>
          <p14:tracePt t="64665" x="10401300" y="5214938"/>
          <p14:tracePt t="64672" x="10374313" y="5205413"/>
          <p14:tracePt t="64680" x="10364788" y="5186363"/>
          <p14:tracePt t="64685" x="10356850" y="5168900"/>
          <p14:tracePt t="64692" x="10356850" y="5159375"/>
          <p14:tracePt t="64700" x="10347325" y="5141913"/>
          <p14:tracePt t="64706" x="10347325" y="5113338"/>
          <p14:tracePt t="64713" x="10337800" y="5095875"/>
          <p14:tracePt t="64720" x="10337800" y="5059363"/>
          <p14:tracePt t="64727" x="10337800" y="5040313"/>
          <p14:tracePt t="64735" x="10337800" y="5032375"/>
          <p14:tracePt t="64741" x="10347325" y="5022850"/>
          <p14:tracePt t="64749" x="10347325" y="5003800"/>
          <p14:tracePt t="64755" x="10347325" y="4995863"/>
          <p14:tracePt t="64763" x="10356850" y="4976813"/>
          <p14:tracePt t="64770" x="10364788" y="4959350"/>
          <p14:tracePt t="64776" x="10401300" y="4940300"/>
          <p14:tracePt t="64783" x="10410825" y="4922838"/>
          <p14:tracePt t="64790" x="10437813" y="4894263"/>
          <p14:tracePt t="64797" x="10466388" y="4884738"/>
          <p14:tracePt t="64805" x="10493375" y="4867275"/>
          <p14:tracePt t="64811" x="10520363" y="4857750"/>
          <p14:tracePt t="64819" x="10566400" y="4840288"/>
          <p14:tracePt t="64826" x="10593388" y="4830763"/>
          <p14:tracePt t="64835" x="10621963" y="4811713"/>
          <p14:tracePt t="64840" x="10639425" y="4803775"/>
          <p14:tracePt t="64847" x="10675938" y="4794250"/>
          <p14:tracePt t="64853" x="10702925" y="4794250"/>
          <p14:tracePt t="64860" x="10731500" y="4794250"/>
          <p14:tracePt t="64867" x="10758488" y="4794250"/>
          <p14:tracePt t="64875" x="10785475" y="4794250"/>
          <p14:tracePt t="64881" x="10831513" y="4811713"/>
          <p14:tracePt t="64888" x="10848975" y="4821238"/>
          <p14:tracePt t="64897" x="10877550" y="4830763"/>
          <p14:tracePt t="64902" x="10914063" y="4848225"/>
          <p14:tracePt t="64910" x="10958513" y="4884738"/>
          <p14:tracePt t="64916" x="10977563" y="4913313"/>
          <p14:tracePt t="64923" x="11014075" y="4959350"/>
          <p14:tracePt t="64930" x="11041063" y="4986338"/>
          <p14:tracePt t="64937" x="11077575" y="5040313"/>
          <p14:tracePt t="64943" x="11096625" y="5068888"/>
          <p14:tracePt t="64950" x="11104563" y="5113338"/>
          <p14:tracePt t="64957" x="11123613" y="5141913"/>
          <p14:tracePt t="64966" x="11133138" y="5168900"/>
          <p14:tracePt t="64972" x="11141075" y="5195888"/>
          <p14:tracePt t="64980" x="11150600" y="5222875"/>
          <p14:tracePt t="64985" x="11150600" y="5232400"/>
          <p14:tracePt t="64992" x="11150600" y="5251450"/>
          <p14:tracePt t="65000" x="11150600" y="5268913"/>
          <p14:tracePt t="65007" x="11150600" y="5278438"/>
          <p14:tracePt t="65013" x="11150600" y="5287963"/>
          <p14:tracePt t="65020" x="11150600" y="5295900"/>
          <p14:tracePt t="65027" x="11141075" y="5305425"/>
          <p14:tracePt t="65035" x="11141075" y="5314950"/>
          <p14:tracePt t="65043" x="11133138" y="5314950"/>
          <p14:tracePt t="65048" x="11123613" y="5324475"/>
          <p14:tracePt t="65055" x="11123613" y="5332413"/>
          <p14:tracePt t="65063" x="11104563" y="5341938"/>
          <p14:tracePt t="65070" x="11096625" y="5351463"/>
          <p14:tracePt t="65077" x="11077575" y="5360988"/>
          <p14:tracePt t="65083" x="11068050" y="5368925"/>
          <p14:tracePt t="65090" x="11050588" y="5378450"/>
          <p14:tracePt t="65099" x="11041063" y="5378450"/>
          <p14:tracePt t="65104" x="11014075" y="5387975"/>
          <p14:tracePt t="65112" x="10995025" y="5387975"/>
          <p14:tracePt t="65118" x="10968038" y="5397500"/>
          <p14:tracePt t="65124" x="10950575" y="5414963"/>
          <p14:tracePt t="65132" x="10904538" y="5414963"/>
          <p14:tracePt t="65146" x="10868025" y="5414963"/>
          <p14:tracePt t="65153" x="10831513" y="5414963"/>
          <p14:tracePt t="65159" x="10821988" y="5414963"/>
          <p14:tracePt t="65167" x="10785475" y="5414963"/>
          <p14:tracePt t="65175" x="10758488" y="5414963"/>
          <p14:tracePt t="65181" x="10731500" y="5405438"/>
          <p14:tracePt t="65188" x="10712450" y="5405438"/>
          <p14:tracePt t="65196" x="10685463" y="5397500"/>
          <p14:tracePt t="65213" x="10621963" y="5378450"/>
          <p14:tracePt t="65231" x="10566400" y="5332413"/>
          <p14:tracePt t="65237" x="10547350" y="5314950"/>
          <p14:tracePt t="65244" x="10510838" y="5278438"/>
          <p14:tracePt t="65251" x="10493375" y="5259388"/>
          <p14:tracePt t="65257" x="10466388" y="5232400"/>
          <p14:tracePt t="65265" x="10437813" y="5186363"/>
          <p14:tracePt t="65272" x="10420350" y="5149850"/>
          <p14:tracePt t="65280" x="10410825" y="5113338"/>
          <p14:tracePt t="65286" x="10383838" y="5068888"/>
          <p14:tracePt t="65292" x="10374313" y="5022850"/>
          <p14:tracePt t="65300" x="10374313" y="4995863"/>
          <p14:tracePt t="65307" x="10364788" y="4967288"/>
          <p14:tracePt t="65313" x="10364788" y="4949825"/>
          <p14:tracePt t="65321" x="10364788" y="4940300"/>
          <p14:tracePt t="65329" x="10364788" y="4913313"/>
          <p14:tracePt t="65336" x="10364788" y="4903788"/>
          <p14:tracePt t="65342" x="10374313" y="4884738"/>
          <p14:tracePt t="65349" x="10383838" y="4876800"/>
          <p14:tracePt t="65363" x="10393363" y="4857750"/>
          <p14:tracePt t="65370" x="10401300" y="4848225"/>
          <p14:tracePt t="65377" x="10420350" y="4840288"/>
          <p14:tracePt t="65384" x="10447338" y="4821238"/>
          <p14:tracePt t="65391" x="10474325" y="4811713"/>
          <p14:tracePt t="65399" x="10502900" y="4803775"/>
          <p14:tracePt t="65405" x="10529888" y="4784725"/>
          <p14:tracePt t="65413" x="10547350" y="4775200"/>
          <p14:tracePt t="65418" x="10575925" y="4767263"/>
          <p14:tracePt t="65425" x="10621963" y="4757738"/>
          <p14:tracePt t="65432" x="10639425" y="4748213"/>
          <p14:tracePt t="65440" x="10666413" y="4738688"/>
          <p14:tracePt t="65446" x="10712450" y="4738688"/>
          <p14:tracePt t="65453" x="10739438" y="4738688"/>
          <p14:tracePt t="65460" x="10785475" y="4738688"/>
          <p14:tracePt t="65467" x="10841038" y="4738688"/>
          <p14:tracePt t="65475" x="10895013" y="4738688"/>
          <p14:tracePt t="65481" x="10958513" y="4757738"/>
          <p14:tracePt t="65488" x="10987088" y="4767263"/>
          <p14:tracePt t="65496" x="11014075" y="4775200"/>
          <p14:tracePt t="65502" x="11031538" y="4784725"/>
          <p14:tracePt t="65509" x="11068050" y="4803775"/>
          <p14:tracePt t="65516" x="11096625" y="4821238"/>
          <p14:tracePt t="65523" x="11114088" y="4821238"/>
          <p14:tracePt t="65530" x="11133138" y="4848225"/>
          <p14:tracePt t="65537" x="11141075" y="4848225"/>
          <p14:tracePt t="65545" x="11160125" y="4867275"/>
          <p14:tracePt t="65550" x="11169650" y="4867275"/>
          <p14:tracePt t="65558" x="11177588" y="4884738"/>
          <p14:tracePt t="65564" x="11177588" y="4894263"/>
          <p14:tracePt t="65572" x="11177588" y="4913313"/>
          <p14:tracePt t="65579" x="11177588" y="4922838"/>
          <p14:tracePt t="65585" x="11187113" y="4940300"/>
          <p14:tracePt t="65599" x="11187113" y="4959350"/>
          <p14:tracePt t="65607" x="11187113" y="4976813"/>
          <p14:tracePt t="65614" x="11187113" y="4986338"/>
          <p14:tracePt t="65620" x="11187113" y="5003800"/>
          <p14:tracePt t="65629" x="11187113" y="5013325"/>
          <p14:tracePt t="65634" x="11177588" y="5032375"/>
          <p14:tracePt t="65642" x="11177588" y="5049838"/>
          <p14:tracePt t="65648" x="11141075" y="5059363"/>
          <p14:tracePt t="65655" x="11133138" y="5086350"/>
          <p14:tracePt t="65662" x="11133138" y="5095875"/>
          <p14:tracePt t="65669" x="11114088" y="5105400"/>
          <p14:tracePt t="65679" x="11096625" y="5122863"/>
          <p14:tracePt t="65683" x="11050588" y="5141913"/>
          <p14:tracePt t="65690" x="11041063" y="5149850"/>
          <p14:tracePt t="65697" x="11014075" y="5159375"/>
          <p14:tracePt t="65704" x="10987088" y="5178425"/>
          <p14:tracePt t="65712" x="10950575" y="5186363"/>
          <p14:tracePt t="65718" x="10914063" y="5205413"/>
          <p14:tracePt t="65726" x="10868025" y="5214938"/>
          <p14:tracePt t="65731" x="10812463" y="5214938"/>
          <p14:tracePt t="65739" x="10785475" y="5232400"/>
          <p14:tracePt t="65747" x="10768013" y="5232400"/>
          <p14:tracePt t="65753" x="10721975" y="5232400"/>
          <p14:tracePt t="65760" x="10702925" y="5232400"/>
          <p14:tracePt t="65766" x="10685463" y="5232400"/>
          <p14:tracePt t="65774" x="10666413" y="5232400"/>
          <p14:tracePt t="65781" x="10639425" y="5232400"/>
          <p14:tracePt t="65787" x="10629900" y="5232400"/>
          <p14:tracePt t="65795" x="10612438" y="5222875"/>
          <p14:tracePt t="65809" x="10593388" y="5222875"/>
          <p14:tracePt t="65816" x="10585450" y="5205413"/>
          <p14:tracePt t="65823" x="10547350" y="5195888"/>
          <p14:tracePt t="65829" x="10547350" y="5186363"/>
          <p14:tracePt t="65837" x="10529888" y="5178425"/>
          <p14:tracePt t="65845" x="10520363" y="5159375"/>
          <p14:tracePt t="65850" x="10510838" y="5141913"/>
          <p14:tracePt t="65857" x="10493375" y="5122863"/>
          <p14:tracePt t="65864" x="10493375" y="5105400"/>
          <p14:tracePt t="65872" x="10483850" y="5095875"/>
          <p14:tracePt t="65879" x="10483850" y="5076825"/>
          <p14:tracePt t="65895" x="10474325" y="5059363"/>
          <p14:tracePt t="65907" x="10474325" y="5049838"/>
          <p14:tracePt t="65915" x="10474325" y="5040313"/>
          <p14:tracePt t="65920" x="10474325" y="5032375"/>
          <p14:tracePt t="65928" x="10474325" y="5022850"/>
          <p14:tracePt t="65934" x="10474325" y="5013325"/>
          <p14:tracePt t="65956" x="10474325" y="5003800"/>
          <p14:tracePt t="65962" x="10483850" y="4995863"/>
          <p14:tracePt t="68132" x="10474325" y="4903788"/>
          <p14:tracePt t="68139" x="10466388" y="4702175"/>
          <p14:tracePt t="68145" x="10447338" y="4575175"/>
          <p14:tracePt t="68152" x="10429875" y="4346575"/>
          <p14:tracePt t="68160" x="10410825" y="4110038"/>
          <p14:tracePt t="68166" x="10410825" y="3944938"/>
          <p14:tracePt t="68174" x="10401300" y="3779838"/>
          <p14:tracePt t="68180" x="10374313" y="3652838"/>
          <p14:tracePt t="68187" x="10374313" y="3543300"/>
          <p14:tracePt t="68193" x="10374313" y="3433763"/>
          <p14:tracePt t="68202" x="10356850" y="3333750"/>
          <p14:tracePt t="68210" x="10347325" y="3187700"/>
          <p14:tracePt t="68216" x="10328275" y="3095625"/>
          <p14:tracePt t="68222" x="10320338" y="3032125"/>
          <p14:tracePt t="68229" x="10301288" y="2976563"/>
          <p14:tracePt t="68237" x="10291763" y="2930525"/>
          <p14:tracePt t="68242" x="10291763" y="2876550"/>
          <p14:tracePt t="68251" x="10283825" y="2820988"/>
          <p14:tracePt t="68257" x="10283825" y="2740025"/>
          <p14:tracePt t="68265" x="10274300" y="2684463"/>
          <p14:tracePt t="68272" x="10274300" y="2638425"/>
          <p14:tracePt t="68277" x="10274300" y="2611438"/>
          <p14:tracePt t="68285" x="10264775" y="2574925"/>
          <p14:tracePt t="68293" x="10247313" y="2538413"/>
          <p14:tracePt t="68299" x="10247313" y="2520950"/>
          <p14:tracePt t="68307" x="10237788" y="2501900"/>
          <p14:tracePt t="68312" x="10218738" y="2484438"/>
          <p14:tracePt t="68319" x="10218738" y="2465388"/>
          <p14:tracePt t="68326" x="10218738" y="2455863"/>
          <p14:tracePt t="68334" x="10210800" y="2455863"/>
          <p14:tracePt t="68341" x="10210800" y="2447925"/>
          <p14:tracePt t="68347" x="10201275" y="2428875"/>
          <p14:tracePt t="68355" x="10201275" y="2419350"/>
          <p14:tracePt t="68361" x="10201275" y="2411413"/>
          <p14:tracePt t="68376" x="10201275" y="2401888"/>
          <p14:tracePt t="68389" x="10191750" y="2401888"/>
          <p14:tracePt t="68405" x="10182225" y="2401888"/>
          <p14:tracePt t="68440" x="10174288" y="2411413"/>
          <p14:tracePt t="68452" x="10174288" y="2419350"/>
          <p14:tracePt t="68460" x="10174288" y="2428875"/>
          <p14:tracePt t="68468" x="10164763" y="2428875"/>
          <p14:tracePt t="68474" x="10164763" y="2438400"/>
          <p14:tracePt t="69487" x="10347325" y="2447925"/>
          <p14:tracePt t="69493" x="10547350" y="2465388"/>
          <p14:tracePt t="69499" x="10702925" y="2492375"/>
          <p14:tracePt t="69509" x="10958513" y="2528888"/>
          <p14:tracePt t="69513" x="11169650" y="2557463"/>
          <p14:tracePt t="69521" x="11279188" y="2557463"/>
          <p14:tracePt t="69528" x="11388725" y="2584450"/>
          <p14:tracePt t="69535" x="11507788" y="2601913"/>
          <p14:tracePt t="69542" x="11617325" y="2630488"/>
          <p14:tracePt t="69549" x="11698288" y="2657475"/>
          <p14:tracePt t="69558" x="11771313" y="2667000"/>
          <p14:tracePt t="69563" x="11909425" y="2730500"/>
          <p14:tracePt t="69570" x="11999913" y="2757488"/>
          <p14:tracePt t="69576" x="12118975" y="2803525"/>
          <p14:tracePt t="69585" x="12172950" y="28130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3FC1E-6FB5-4661-8AD3-32F38454E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0ABF1-2666-41EB-8A22-2BB65CB09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A5CD56-3560-46EA-9957-5F08203A3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5499"/>
            <a:ext cx="12192000" cy="5516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7C3618-6786-4D84-B507-868A08948C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672" t="8932"/>
          <a:stretch/>
        </p:blipFill>
        <p:spPr>
          <a:xfrm>
            <a:off x="6066974" y="126124"/>
            <a:ext cx="6185986" cy="693682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2D12BAE-4837-4346-B55F-1362474C5D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33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78"/>
    </mc:Choice>
    <mc:Fallback>
      <p:transition spd="slow" advTm="31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3" x="11661775" y="3808413"/>
          <p14:tracePt t="819" x="11461750" y="3816350"/>
          <p14:tracePt t="827" x="11260138" y="3835400"/>
          <p14:tracePt t="834" x="11004550" y="3835400"/>
          <p14:tracePt t="840" x="10775950" y="3825875"/>
          <p14:tracePt t="848" x="10602913" y="3798888"/>
          <p14:tracePt t="855" x="10374313" y="3762375"/>
          <p14:tracePt t="862" x="10210800" y="3716338"/>
          <p14:tracePt t="869" x="9991725" y="3652838"/>
          <p14:tracePt t="876" x="9726613" y="3552825"/>
          <p14:tracePt t="883" x="9515475" y="3470275"/>
          <p14:tracePt t="891" x="9369425" y="3414713"/>
          <p14:tracePt t="915" x="8629650" y="3041650"/>
          <p14:tracePt t="918" x="8483600" y="2949575"/>
          <p14:tracePt t="925" x="8301038" y="2840038"/>
          <p14:tracePt t="932" x="8045450" y="2674938"/>
          <p14:tracePt t="939" x="7789863" y="2520950"/>
          <p14:tracePt t="946" x="7597775" y="2382838"/>
          <p14:tracePt t="954" x="7461250" y="2273300"/>
          <p14:tracePt t="960" x="7351713" y="2182813"/>
          <p14:tracePt t="967" x="7205663" y="2082800"/>
          <p14:tracePt t="974" x="7096125" y="1990725"/>
          <p14:tracePt t="980" x="7069138" y="1973263"/>
          <p14:tracePt t="989" x="7050088" y="1954213"/>
          <p14:tracePt t="995" x="7040563" y="1935163"/>
          <p14:tracePt t="1000" x="7032625" y="1927225"/>
          <p14:tracePt t="1016" x="7032625" y="1917700"/>
          <p14:tracePt t="1385" x="6904038" y="1927225"/>
          <p14:tracePt t="1390" x="6740525" y="1963738"/>
          <p14:tracePt t="1396" x="6557963" y="1990725"/>
          <p14:tracePt t="1405" x="6410325" y="2009775"/>
          <p14:tracePt t="1413" x="6300788" y="2017713"/>
          <p14:tracePt t="1417" x="6183313" y="2046288"/>
          <p14:tracePt t="1424" x="6091238" y="2063750"/>
          <p14:tracePt t="1431" x="5981700" y="2073275"/>
          <p14:tracePt t="1439" x="5881688" y="2100263"/>
          <p14:tracePt t="1446" x="5789613" y="2100263"/>
          <p14:tracePt t="1453" x="5680075" y="2119313"/>
          <p14:tracePt t="1459" x="5589588" y="2119313"/>
          <p14:tracePt t="1467" x="5487988" y="2127250"/>
          <p14:tracePt t="1474" x="5434013" y="2127250"/>
          <p14:tracePt t="1480" x="5387975" y="2146300"/>
          <p14:tracePt t="1488" x="5314950" y="2155825"/>
          <p14:tracePt t="1494" x="5187950" y="2163763"/>
          <p14:tracePt t="1501" x="5095875" y="2182813"/>
          <p14:tracePt t="1508" x="5013325" y="2192338"/>
          <p14:tracePt t="1515" x="4922838" y="2209800"/>
          <p14:tracePt t="1522" x="4849813" y="2209800"/>
          <p14:tracePt t="1528" x="4784725" y="2219325"/>
          <p14:tracePt t="1537" x="4711700" y="2236788"/>
          <p14:tracePt t="1544" x="4667250" y="2236788"/>
          <p14:tracePt t="1550" x="4630738" y="2246313"/>
          <p14:tracePt t="1556" x="4584700" y="2246313"/>
          <p14:tracePt t="1564" x="4557713" y="2246313"/>
          <p14:tracePt t="1572" x="4538663" y="2246313"/>
          <p14:tracePt t="1579" x="4511675" y="2246313"/>
          <p14:tracePt t="1585" x="4492625" y="2246313"/>
          <p14:tracePt t="1592" x="4465638" y="2246313"/>
          <p14:tracePt t="1599" x="4456113" y="2246313"/>
          <p14:tracePt t="1606" x="4438650" y="2246313"/>
          <p14:tracePt t="1613" x="4419600" y="2246313"/>
          <p14:tracePt t="1621" x="4402138" y="2246313"/>
          <p14:tracePt t="1628" x="4392613" y="2246313"/>
          <p14:tracePt t="1634" x="4383088" y="2246313"/>
          <p14:tracePt t="1641" x="4375150" y="2246313"/>
          <p14:tracePt t="1648" x="4356100" y="2246313"/>
          <p14:tracePt t="1663" x="4338638" y="2246313"/>
          <p14:tracePt t="1669" x="4329113" y="2246313"/>
          <p14:tracePt t="1695" x="4302125" y="2255838"/>
          <p14:tracePt t="1698" x="4283075" y="2255838"/>
          <p14:tracePt t="1711" x="4265613" y="2265363"/>
          <p14:tracePt t="1718" x="4256088" y="2265363"/>
          <p14:tracePt t="1726" x="4246563" y="2265363"/>
          <p14:tracePt t="1732" x="4219575" y="2282825"/>
          <p14:tracePt t="1739" x="4192588" y="2282825"/>
          <p14:tracePt t="1746" x="4164013" y="2292350"/>
          <p14:tracePt t="1756" x="4137025" y="2301875"/>
          <p14:tracePt t="1761" x="4110038" y="2309813"/>
          <p14:tracePt t="1766" x="4083050" y="2309813"/>
          <p14:tracePt t="1774" x="4044950" y="2319338"/>
          <p14:tracePt t="1782" x="4017963" y="2328863"/>
          <p14:tracePt t="1788" x="3990975" y="2338388"/>
          <p14:tracePt t="1796" x="3963988" y="2338388"/>
          <p14:tracePt t="1802" x="3927475" y="2338388"/>
          <p14:tracePt t="1810" x="3898900" y="2346325"/>
          <p14:tracePt t="1817" x="3871913" y="2355850"/>
          <p14:tracePt t="1826" x="3854450" y="2365375"/>
          <p14:tracePt t="1830" x="3835400" y="2365375"/>
          <p14:tracePt t="1837" x="3808413" y="2365375"/>
          <p14:tracePt t="1846" x="3789363" y="2365375"/>
          <p14:tracePt t="1851" x="3771900" y="2365375"/>
          <p14:tracePt t="1859" x="3752850" y="2374900"/>
          <p14:tracePt t="1864" x="3735388" y="2374900"/>
          <p14:tracePt t="1872" x="3716338" y="2392363"/>
          <p14:tracePt t="1879" x="3698875" y="2392363"/>
          <p14:tracePt t="1899" x="3643313" y="2411413"/>
          <p14:tracePt t="1907" x="3635375" y="2411413"/>
          <p14:tracePt t="1916" x="3616325" y="2411413"/>
          <p14:tracePt t="1920" x="3606800" y="2411413"/>
          <p14:tracePt t="1929" x="3589338" y="2411413"/>
          <p14:tracePt t="1934" x="3570288" y="2419350"/>
          <p14:tracePt t="1949" x="3562350" y="2419350"/>
          <p14:tracePt t="1956" x="3552825" y="2419350"/>
          <p14:tracePt t="1962" x="3543300" y="2419350"/>
          <p14:tracePt t="1970" x="3533775" y="2419350"/>
          <p14:tracePt t="1977" x="3525838" y="2419350"/>
          <p14:tracePt t="1983" x="3516313" y="2419350"/>
          <p14:tracePt t="1991" x="3506788" y="2419350"/>
          <p14:tracePt t="1997" x="3497263" y="2419350"/>
          <p14:tracePt t="2012" x="3489325" y="2419350"/>
          <p14:tracePt t="2025" x="3479800" y="2419350"/>
          <p14:tracePt t="2039" x="3470275" y="2419350"/>
          <p14:tracePt t="2045" x="3460750" y="2419350"/>
          <p14:tracePt t="2053" x="3460750" y="2411413"/>
          <p14:tracePt t="2074" x="3460750" y="2401888"/>
          <p14:tracePt t="2088" x="3452813" y="2392363"/>
          <p14:tracePt t="2103" x="3443288" y="2392363"/>
          <p14:tracePt t="2116" x="3443288" y="2382838"/>
          <p14:tracePt t="2124" x="3433763" y="2382838"/>
          <p14:tracePt t="2146" x="3424238" y="2374900"/>
          <p14:tracePt t="2166" x="3416300" y="2374900"/>
          <p14:tracePt t="2172" x="3416300" y="2365375"/>
          <p14:tracePt t="2194" x="3406775" y="2355850"/>
          <p14:tracePt t="2208" x="3406775" y="2346325"/>
          <p14:tracePt t="2213" x="3406775" y="2338388"/>
          <p14:tracePt t="2221" x="3406775" y="2328863"/>
          <p14:tracePt t="2235" x="3397250" y="2319338"/>
          <p14:tracePt t="2262" x="3387725" y="2301875"/>
          <p14:tracePt t="2269" x="3379788" y="2301875"/>
          <p14:tracePt t="2277" x="3370263" y="2292350"/>
          <p14:tracePt t="2284" x="3370263" y="2282825"/>
          <p14:tracePt t="2292" x="3370263" y="2273300"/>
          <p14:tracePt t="2298" x="3360738" y="2265363"/>
          <p14:tracePt t="2305" x="3360738" y="2255838"/>
          <p14:tracePt t="2313" x="3351213" y="2255838"/>
          <p14:tracePt t="2318" x="3343275" y="2246313"/>
          <p14:tracePt t="2326" x="3343275" y="2236788"/>
          <p14:tracePt t="2332" x="3343275" y="2228850"/>
          <p14:tracePt t="2341" x="3343275" y="2219325"/>
          <p14:tracePt t="2346" x="3343275" y="2209800"/>
          <p14:tracePt t="2353" x="3333750" y="2209800"/>
          <p14:tracePt t="2361" x="3333750" y="2200275"/>
          <p14:tracePt t="2368" x="3333750" y="2192338"/>
          <p14:tracePt t="2375" x="3333750" y="2182813"/>
          <p14:tracePt t="2381" x="3324225" y="2173288"/>
          <p14:tracePt t="2389" x="3324225" y="2163763"/>
          <p14:tracePt t="2395" x="3324225" y="2155825"/>
          <p14:tracePt t="2409" x="3314700" y="2155825"/>
          <p14:tracePt t="2416" x="3314700" y="2146300"/>
          <p14:tracePt t="2424" x="3306763" y="2127250"/>
          <p14:tracePt t="2437" x="3306763" y="2119313"/>
          <p14:tracePt t="2446" x="3306763" y="2109788"/>
          <p14:tracePt t="2458" x="3297238" y="2100263"/>
          <p14:tracePt t="2465" x="3297238" y="2090738"/>
          <p14:tracePt t="2500" x="3297238" y="2082800"/>
          <p14:tracePt t="2506" x="3297238" y="2073275"/>
          <p14:tracePt t="2520" x="3297238" y="2063750"/>
          <p14:tracePt t="2535" x="3297238" y="2054225"/>
          <p14:tracePt t="2549" x="3297238" y="2046288"/>
          <p14:tracePt t="2570" x="3297238" y="2036763"/>
          <p14:tracePt t="2591" x="3306763" y="2027238"/>
          <p14:tracePt t="2598" x="3314700" y="2017713"/>
          <p14:tracePt t="2613" x="3324225" y="2009775"/>
          <p14:tracePt t="2618" x="3333750" y="2009775"/>
          <p14:tracePt t="2625" x="3343275" y="2000250"/>
          <p14:tracePt t="2632" x="3351213" y="1990725"/>
          <p14:tracePt t="2640" x="3370263" y="1981200"/>
          <p14:tracePt t="2646" x="3397250" y="1973263"/>
          <p14:tracePt t="2654" x="3443288" y="1963738"/>
          <p14:tracePt t="2662" x="3489325" y="1954213"/>
          <p14:tracePt t="2667" x="3543300" y="1944688"/>
          <p14:tracePt t="2675" x="3606800" y="1927225"/>
          <p14:tracePt t="2681" x="3679825" y="1898650"/>
          <p14:tracePt t="2688" x="3825875" y="1890713"/>
          <p14:tracePt t="2696" x="3981450" y="1871663"/>
          <p14:tracePt t="2702" x="4110038" y="1844675"/>
          <p14:tracePt t="2710" x="4292600" y="1825625"/>
          <p14:tracePt t="2716" x="4419600" y="1817688"/>
          <p14:tracePt t="2725" x="4529138" y="1789113"/>
          <p14:tracePt t="2730" x="4611688" y="1789113"/>
          <p14:tracePt t="2738" x="4648200" y="1771650"/>
          <p14:tracePt t="2745" x="4721225" y="1771650"/>
          <p14:tracePt t="2751" x="4784725" y="1762125"/>
          <p14:tracePt t="2758" x="4840288" y="1762125"/>
          <p14:tracePt t="2765" x="4867275" y="1762125"/>
          <p14:tracePt t="2773" x="4940300" y="1781175"/>
          <p14:tracePt t="2779" x="4995863" y="1781175"/>
          <p14:tracePt t="2786" x="5078413" y="1789113"/>
          <p14:tracePt t="2795" x="5151438" y="1817688"/>
          <p14:tracePt t="2800" x="5214938" y="1825625"/>
          <p14:tracePt t="2808" x="5297488" y="1854200"/>
          <p14:tracePt t="2814" x="5351463" y="1881188"/>
          <p14:tracePt t="2821" x="5414963" y="1890713"/>
          <p14:tracePt t="2828" x="5443538" y="1917700"/>
          <p14:tracePt t="2835" x="5507038" y="1935163"/>
          <p14:tracePt t="2842" x="5543550" y="1944688"/>
          <p14:tracePt t="2848" x="5580063" y="1963738"/>
          <p14:tracePt t="2855" x="5580063" y="1973263"/>
          <p14:tracePt t="2862" x="5597525" y="1990725"/>
          <p14:tracePt t="2870" x="5616575" y="2000250"/>
          <p14:tracePt t="2878" x="5643563" y="2017713"/>
          <p14:tracePt t="2883" x="5643563" y="2027238"/>
          <p14:tracePt t="2890" x="5662613" y="2036763"/>
          <p14:tracePt t="2898" x="5662613" y="2046288"/>
          <p14:tracePt t="2905" x="5680075" y="2054225"/>
          <p14:tracePt t="2918" x="5689600" y="2073275"/>
          <p14:tracePt t="2925" x="5699125" y="2082800"/>
          <p14:tracePt t="2932" x="5708650" y="2090738"/>
          <p14:tracePt t="2947" x="5708650" y="2109788"/>
          <p14:tracePt t="2953" x="5716588" y="2109788"/>
          <p14:tracePt t="2962" x="5716588" y="2119313"/>
          <p14:tracePt t="2967" x="5716588" y="2127250"/>
          <p14:tracePt t="2974" x="5716588" y="2136775"/>
          <p14:tracePt t="2981" x="5716588" y="2146300"/>
          <p14:tracePt t="2988" x="5716588" y="2155825"/>
          <p14:tracePt t="2995" x="5716588" y="2163763"/>
          <p14:tracePt t="3002" x="5716588" y="2173288"/>
          <p14:tracePt t="3012" x="5708650" y="2192338"/>
          <p14:tracePt t="3029" x="5689600" y="2209800"/>
          <p14:tracePt t="3031" x="5670550" y="2228850"/>
          <p14:tracePt t="3037" x="5662613" y="2246313"/>
          <p14:tracePt t="3045" x="5626100" y="2273300"/>
          <p14:tracePt t="3051" x="5589588" y="2292350"/>
          <p14:tracePt t="3057" x="5543550" y="2309813"/>
          <p14:tracePt t="3065" x="5507038" y="2346325"/>
          <p14:tracePt t="3072" x="5451475" y="2355850"/>
          <p14:tracePt t="3078" x="5351463" y="2382838"/>
          <p14:tracePt t="3086" x="5260975" y="2411413"/>
          <p14:tracePt t="3092" x="5141913" y="2455863"/>
          <p14:tracePt t="3100" x="5032375" y="2465388"/>
          <p14:tracePt t="3107" x="4895850" y="2501900"/>
          <p14:tracePt t="3113" x="4748213" y="2511425"/>
          <p14:tracePt t="3120" x="4638675" y="2528888"/>
          <p14:tracePt t="3128" x="4548188" y="2538413"/>
          <p14:tracePt t="3136" x="4475163" y="2538413"/>
          <p14:tracePt t="3143" x="4375150" y="2557463"/>
          <p14:tracePt t="3149" x="4302125" y="2557463"/>
          <p14:tracePt t="3155" x="4265613" y="2565400"/>
          <p14:tracePt t="3163" x="4200525" y="2565400"/>
          <p14:tracePt t="3170" x="4164013" y="2565400"/>
          <p14:tracePt t="3178" x="4090988" y="2565400"/>
          <p14:tracePt t="3184" x="4037013" y="2574925"/>
          <p14:tracePt t="3192" x="3981450" y="2574925"/>
          <p14:tracePt t="3198" x="3935413" y="2574925"/>
          <p14:tracePt t="3206" x="3898900" y="2574925"/>
          <p14:tracePt t="3211" x="3835400" y="2584450"/>
          <p14:tracePt t="3219" x="3798888" y="2601913"/>
          <p14:tracePt t="3226" x="3725863" y="2601913"/>
          <p14:tracePt t="3233" x="3679825" y="2601913"/>
          <p14:tracePt t="3240" x="3625850" y="2611438"/>
          <p14:tracePt t="3247" x="3552825" y="2611438"/>
          <p14:tracePt t="3253" x="3479800" y="2611438"/>
          <p14:tracePt t="3262" x="3433763" y="2611438"/>
          <p14:tracePt t="3268" x="3397250" y="2611438"/>
          <p14:tracePt t="3275" x="3324225" y="2611438"/>
          <p14:tracePt t="3281" x="3297238" y="2611438"/>
          <p14:tracePt t="3289" x="3270250" y="2611438"/>
          <p14:tracePt t="3296" x="3251200" y="2611438"/>
          <p14:tracePt t="3304" x="3205163" y="2611438"/>
          <p14:tracePt t="3311" x="3187700" y="2601913"/>
          <p14:tracePt t="3316" x="3168650" y="2593975"/>
          <p14:tracePt t="3325" x="3132138" y="2593975"/>
          <p14:tracePt t="3331" x="3095625" y="2574925"/>
          <p14:tracePt t="3338" x="3068638" y="2557463"/>
          <p14:tracePt t="3345" x="3022600" y="2547938"/>
          <p14:tracePt t="3353" x="3005138" y="2528888"/>
          <p14:tracePt t="3361" x="2968625" y="2520950"/>
          <p14:tracePt t="3365" x="2932113" y="2501900"/>
          <p14:tracePt t="3373" x="2886075" y="2474913"/>
          <p14:tracePt t="3379" x="2859088" y="2465388"/>
          <p14:tracePt t="3387" x="2840038" y="2447925"/>
          <p14:tracePt t="3395" x="2813050" y="2428875"/>
          <p14:tracePt t="3400" x="2776538" y="2411413"/>
          <p14:tracePt t="3408" x="2757488" y="2382838"/>
          <p14:tracePt t="3414" x="2740025" y="2365375"/>
          <p14:tracePt t="3422" x="2713038" y="2338388"/>
          <p14:tracePt t="3428" x="2684463" y="2309813"/>
          <p14:tracePt t="3435" x="2667000" y="2282825"/>
          <p14:tracePt t="3446" x="2647950" y="2273300"/>
          <p14:tracePt t="3450" x="2640013" y="2255838"/>
          <p14:tracePt t="3456" x="2630488" y="2236788"/>
          <p14:tracePt t="3465" x="2620963" y="2219325"/>
          <p14:tracePt t="3470" x="2603500" y="2200275"/>
          <p14:tracePt t="3478" x="2593975" y="2192338"/>
          <p14:tracePt t="3484" x="2584450" y="2182813"/>
          <p14:tracePt t="3491" x="2574925" y="2173288"/>
          <p14:tracePt t="3498" x="2566988" y="2163763"/>
          <p14:tracePt t="3504" x="2566988" y="2146300"/>
          <p14:tracePt t="3512" x="2557463" y="2136775"/>
          <p14:tracePt t="3526" x="2538413" y="2119313"/>
          <p14:tracePt t="3541" x="2530475" y="2109788"/>
          <p14:tracePt t="3547" x="2530475" y="2090738"/>
          <p14:tracePt t="3554" x="2520950" y="2090738"/>
          <p14:tracePt t="3561" x="2520950" y="2082800"/>
          <p14:tracePt t="3569" x="2520950" y="2073275"/>
          <p14:tracePt t="3582" x="2520950" y="2054225"/>
          <p14:tracePt t="3595" x="2520950" y="2036763"/>
          <p14:tracePt t="3612" x="2520950" y="2027238"/>
          <p14:tracePt t="3617" x="2530475" y="2017713"/>
          <p14:tracePt t="3623" x="2547938" y="2009775"/>
          <p14:tracePt t="3631" x="2566988" y="2000250"/>
          <p14:tracePt t="3638" x="2584450" y="1990725"/>
          <p14:tracePt t="3645" x="2620963" y="1981200"/>
          <p14:tracePt t="3652" x="2703513" y="1973263"/>
          <p14:tracePt t="3659" x="2794000" y="1944688"/>
          <p14:tracePt t="3666" x="2922588" y="1927225"/>
          <p14:tracePt t="3673" x="3214688" y="1890713"/>
          <p14:tracePt t="3679" x="3360738" y="1862138"/>
          <p14:tracePt t="3687" x="3506788" y="1835150"/>
          <p14:tracePt t="3695" x="3652838" y="1817688"/>
          <p14:tracePt t="3701" x="3817938" y="1798638"/>
          <p14:tracePt t="3708" x="3935413" y="1789113"/>
          <p14:tracePt t="3714" x="4100513" y="1771650"/>
          <p14:tracePt t="3721" x="4210050" y="1744663"/>
          <p14:tracePt t="3728" x="4302125" y="1735138"/>
          <p14:tracePt t="3736" x="4402138" y="1708150"/>
          <p14:tracePt t="3744" x="4492625" y="1689100"/>
          <p14:tracePt t="3749" x="4621213" y="1679575"/>
          <p14:tracePt t="3757" x="4740275" y="1662113"/>
          <p14:tracePt t="3763" x="4886325" y="1643063"/>
          <p14:tracePt t="3772" x="5013325" y="1635125"/>
          <p14:tracePt t="3778" x="5122863" y="1616075"/>
          <p14:tracePt t="3784" x="5224463" y="1606550"/>
          <p14:tracePt t="3792" x="5297488" y="1606550"/>
          <p14:tracePt t="3799" x="5334000" y="1606550"/>
          <p14:tracePt t="3806" x="5387975" y="1606550"/>
          <p14:tracePt t="3812" x="5407025" y="1606550"/>
          <p14:tracePt t="3819" x="5434013" y="1606550"/>
          <p14:tracePt t="3827" x="5451475" y="1606550"/>
          <p14:tracePt t="3834" x="5480050" y="1606550"/>
          <p14:tracePt t="3840" x="5487988" y="1606550"/>
          <p14:tracePt t="3848" x="5507038" y="1616075"/>
          <p14:tracePt t="3854" x="5524500" y="1616075"/>
          <p14:tracePt t="3862" x="5524500" y="1625600"/>
          <p14:tracePt t="3869" x="5543550" y="1625600"/>
          <p14:tracePt t="3875" x="5553075" y="1635125"/>
          <p14:tracePt t="3881" x="5570538" y="1635125"/>
          <p14:tracePt t="3890" x="5570538" y="1643063"/>
          <p14:tracePt t="3897" x="5589588" y="1643063"/>
          <p14:tracePt t="3903" x="5597525" y="1643063"/>
          <p14:tracePt t="3911" x="5616575" y="1652588"/>
          <p14:tracePt t="3929" x="5643563" y="1679575"/>
          <p14:tracePt t="3931" x="5662613" y="1679575"/>
          <p14:tracePt t="3937" x="5662613" y="1716088"/>
          <p14:tracePt t="3944" x="5680075" y="1725613"/>
          <p14:tracePt t="3951" x="5689600" y="1752600"/>
          <p14:tracePt t="3960" x="5708650" y="1752600"/>
          <p14:tracePt t="3965" x="5716588" y="1771650"/>
          <p14:tracePt t="3972" x="5726113" y="1789113"/>
          <p14:tracePt t="3980" x="5735638" y="1798638"/>
          <p14:tracePt t="3987" x="5735638" y="1808163"/>
          <p14:tracePt t="3995" x="5735638" y="1825625"/>
          <p14:tracePt t="4000" x="5735638" y="1835150"/>
          <p14:tracePt t="4007" x="5735638" y="1844675"/>
          <p14:tracePt t="4014" x="5735638" y="1862138"/>
          <p14:tracePt t="4021" x="5735638" y="1881188"/>
          <p14:tracePt t="4027" x="5735638" y="1908175"/>
          <p14:tracePt t="4035" x="5726113" y="1927225"/>
          <p14:tracePt t="4044" x="5726113" y="1944688"/>
          <p14:tracePt t="4049" x="5708650" y="1981200"/>
          <p14:tracePt t="4056" x="5699125" y="1990725"/>
          <p14:tracePt t="4063" x="5670550" y="2000250"/>
          <p14:tracePt t="4070" x="5653088" y="2036763"/>
          <p14:tracePt t="4077" x="5626100" y="2082800"/>
          <p14:tracePt t="4084" x="5597525" y="2100263"/>
          <p14:tracePt t="4091" x="5561013" y="2127250"/>
          <p14:tracePt t="4099" x="5516563" y="2200275"/>
          <p14:tracePt t="4105" x="5461000" y="2246313"/>
          <p14:tracePt t="4113" x="5424488" y="2292350"/>
          <p14:tracePt t="4119" x="5378450" y="2346325"/>
          <p14:tracePt t="4127" x="5297488" y="2401888"/>
          <p14:tracePt t="4133" x="5232400" y="2438400"/>
          <p14:tracePt t="4139" x="5151438" y="2501900"/>
          <p14:tracePt t="4147" x="5078413" y="2557463"/>
          <p14:tracePt t="4154" x="4995863" y="2611438"/>
          <p14:tracePt t="4160" x="4867275" y="2674938"/>
          <p14:tracePt t="4167" x="4784725" y="2711450"/>
          <p14:tracePt t="4175" x="4703763" y="2757488"/>
          <p14:tracePt t="4182" x="4621213" y="2776538"/>
          <p14:tracePt t="4189" x="4548188" y="2794000"/>
          <p14:tracePt t="4196" x="4448175" y="2820988"/>
          <p14:tracePt t="4202" x="4392613" y="2820988"/>
          <p14:tracePt t="4210" x="4338638" y="2830513"/>
          <p14:tracePt t="4217" x="4256088" y="2830513"/>
          <p14:tracePt t="4223" x="4200525" y="2830513"/>
          <p14:tracePt t="4230" x="4119563" y="2803525"/>
          <p14:tracePt t="4237" x="4064000" y="2794000"/>
          <p14:tracePt t="4245" x="3963988" y="2767013"/>
          <p14:tracePt t="4251" x="3871913" y="2740025"/>
          <p14:tracePt t="4260" x="3789363" y="2720975"/>
          <p14:tracePt t="4265" x="3716338" y="2693988"/>
          <p14:tracePt t="4274" x="3635375" y="2684463"/>
          <p14:tracePt t="4280" x="3598863" y="2674938"/>
          <p14:tracePt t="4286" x="3552825" y="2667000"/>
          <p14:tracePt t="4293" x="3479800" y="2647950"/>
          <p14:tracePt t="4300" x="3397250" y="2611438"/>
          <p14:tracePt t="4308" x="3333750" y="2584450"/>
          <p14:tracePt t="4314" x="3270250" y="2557463"/>
          <p14:tracePt t="4321" x="3214688" y="2538413"/>
          <p14:tracePt t="4328" x="3114675" y="2474913"/>
          <p14:tracePt t="4335" x="3068638" y="2455863"/>
          <p14:tracePt t="4343" x="3005138" y="2428875"/>
          <p14:tracePt t="4349" x="2940050" y="2392363"/>
          <p14:tracePt t="4356" x="2895600" y="2355850"/>
          <p14:tracePt t="4363" x="2849563" y="2319338"/>
          <p14:tracePt t="4370" x="2813050" y="2292350"/>
          <p14:tracePt t="4377" x="2786063" y="2255838"/>
          <p14:tracePt t="4384" x="2749550" y="2209800"/>
          <p14:tracePt t="4391" x="2720975" y="2182813"/>
          <p14:tracePt t="4398" x="2703513" y="2163763"/>
          <p14:tracePt t="4405" x="2684463" y="2119313"/>
          <p14:tracePt t="4413" x="2667000" y="2100263"/>
          <p14:tracePt t="4419" x="2647950" y="2063750"/>
          <p14:tracePt t="4427" x="2640013" y="2054225"/>
          <p14:tracePt t="4433" x="2630488" y="2046288"/>
          <p14:tracePt t="4440" x="2620963" y="2009775"/>
          <p14:tracePt t="4447" x="2620963" y="1990725"/>
          <p14:tracePt t="4454" x="2611438" y="1973263"/>
          <p14:tracePt t="4461" x="2611438" y="1954213"/>
          <p14:tracePt t="4468" x="2611438" y="1935163"/>
          <p14:tracePt t="4476" x="2611438" y="1917700"/>
          <p14:tracePt t="4482" x="2611438" y="1908175"/>
          <p14:tracePt t="4489" x="2611438" y="1890713"/>
          <p14:tracePt t="4497" x="2611438" y="1871663"/>
          <p14:tracePt t="4503" x="2611438" y="1862138"/>
          <p14:tracePt t="4510" x="2620963" y="1844675"/>
          <p14:tracePt t="4517" x="2647950" y="1825625"/>
          <p14:tracePt t="4524" x="2647950" y="1817688"/>
          <p14:tracePt t="4531" x="2676525" y="1798638"/>
          <p14:tracePt t="4538" x="2740025" y="1771650"/>
          <p14:tracePt t="4544" x="2794000" y="1762125"/>
          <p14:tracePt t="4552" x="2895600" y="1735138"/>
          <p14:tracePt t="4560" x="3005138" y="1725613"/>
          <p14:tracePt t="4566" x="3132138" y="1725613"/>
          <p14:tracePt t="4572" x="3314700" y="1708150"/>
          <p14:tracePt t="4580" x="3479800" y="1689100"/>
          <p14:tracePt t="4587" x="3589338" y="1679575"/>
          <p14:tracePt t="4593" x="3716338" y="1679575"/>
          <p14:tracePt t="4600" x="3862388" y="1679575"/>
          <p14:tracePt t="4607" x="3963988" y="1652588"/>
          <p14:tracePt t="4614" x="4073525" y="1652588"/>
          <p14:tracePt t="4621" x="4219575" y="1635125"/>
          <p14:tracePt t="4628" x="4383088" y="1616075"/>
          <p14:tracePt t="4635" x="4492625" y="1606550"/>
          <p14:tracePt t="4643" x="4602163" y="1606550"/>
          <p14:tracePt t="4649" x="4711700" y="1606550"/>
          <p14:tracePt t="4656" x="4876800" y="1589088"/>
          <p14:tracePt t="4663" x="4986338" y="1589088"/>
          <p14:tracePt t="4669" x="5068888" y="1598613"/>
          <p14:tracePt t="4677" x="5122863" y="1598613"/>
          <p14:tracePt t="4684" x="5151438" y="1606550"/>
          <p14:tracePt t="4691" x="5224463" y="1616075"/>
          <p14:tracePt t="4698" x="5251450" y="1616075"/>
          <p14:tracePt t="4705" x="5278438" y="1625600"/>
          <p14:tracePt t="4712" x="5314950" y="1635125"/>
          <p14:tracePt t="4719" x="5341938" y="1662113"/>
          <p14:tracePt t="4726" x="5370513" y="1679575"/>
          <p14:tracePt t="4733" x="5378450" y="1689100"/>
          <p14:tracePt t="4740" x="5397500" y="1708150"/>
          <p14:tracePt t="4747" x="5414963" y="1725613"/>
          <p14:tracePt t="4753" x="5443538" y="1744663"/>
          <p14:tracePt t="4761" x="5470525" y="1762125"/>
          <p14:tracePt t="4767" x="5487988" y="1781175"/>
          <p14:tracePt t="4776" x="5507038" y="1817688"/>
          <p14:tracePt t="4782" x="5516563" y="1835150"/>
          <p14:tracePt t="4788" x="5524500" y="1835150"/>
          <p14:tracePt t="4795" x="5534025" y="1862138"/>
          <p14:tracePt t="4802" x="5534025" y="1881188"/>
          <p14:tracePt t="4810" x="5534025" y="1898650"/>
          <p14:tracePt t="4816" x="5534025" y="1908175"/>
          <p14:tracePt t="4823" x="5534025" y="1927225"/>
          <p14:tracePt t="4830" x="5534025" y="1944688"/>
          <p14:tracePt t="4838" x="5534025" y="1963738"/>
          <p14:tracePt t="4845" x="5534025" y="1981200"/>
          <p14:tracePt t="4851" x="5524500" y="2000250"/>
          <p14:tracePt t="4859" x="5516563" y="2017713"/>
          <p14:tracePt t="4865" x="5497513" y="2036763"/>
          <p14:tracePt t="4873" x="5480050" y="2054225"/>
          <p14:tracePt t="4879" x="5443538" y="2090738"/>
          <p14:tracePt t="4893" x="5351463" y="2155825"/>
          <p14:tracePt t="4900" x="5314950" y="2192338"/>
          <p14:tracePt t="4909" x="5268913" y="2209800"/>
          <p14:tracePt t="4914" x="5187950" y="2265363"/>
          <p14:tracePt t="4921" x="5095875" y="2309813"/>
          <p14:tracePt t="4928" x="5013325" y="2365375"/>
          <p14:tracePt t="4935" x="4913313" y="2392363"/>
          <p14:tracePt t="4942" x="4794250" y="2447925"/>
          <p14:tracePt t="4949" x="4648200" y="2511425"/>
          <p14:tracePt t="4956" x="4511675" y="2557463"/>
          <p14:tracePt t="4963" x="4365625" y="2584450"/>
          <p14:tracePt t="4970" x="4283075" y="2611438"/>
          <p14:tracePt t="4977" x="4210050" y="2638425"/>
          <p14:tracePt t="4984" x="4083050" y="2667000"/>
          <p14:tracePt t="4992" x="3963988" y="2693988"/>
          <p14:tracePt t="4998" x="3854450" y="2711450"/>
          <p14:tracePt t="5005" x="3789363" y="2720975"/>
          <p14:tracePt t="5012" x="3716338" y="2720975"/>
          <p14:tracePt t="5019" x="3643313" y="2720975"/>
          <p14:tracePt t="5026" x="3552825" y="2711450"/>
          <p14:tracePt t="5033" x="3470275" y="2703513"/>
          <p14:tracePt t="5040" x="3360738" y="2657475"/>
          <p14:tracePt t="5047" x="3241675" y="2630488"/>
          <p14:tracePt t="5053" x="3151188" y="2601913"/>
          <p14:tracePt t="5061" x="3068638" y="2574925"/>
          <p14:tracePt t="5068" x="2959100" y="2565400"/>
          <p14:tracePt t="5076" x="2895600" y="2528888"/>
          <p14:tracePt t="5081" x="2830513" y="2501900"/>
          <p14:tracePt t="5089" x="2786063" y="2474913"/>
          <p14:tracePt t="5096" x="2767013" y="2455863"/>
          <p14:tracePt t="5103" x="2749550" y="2455863"/>
          <p14:tracePt t="5110" x="2730500" y="2438400"/>
          <p14:tracePt t="5117" x="2713038" y="2428875"/>
          <p14:tracePt t="5125" x="2693988" y="2419350"/>
          <p14:tracePt t="5131" x="2676525" y="2411413"/>
          <p14:tracePt t="5137" x="2667000" y="2401888"/>
          <p14:tracePt t="5144" x="2647950" y="2392363"/>
          <p14:tracePt t="5152" x="2647950" y="2382838"/>
          <p14:tracePt t="5159" x="2640013" y="2382838"/>
          <p14:tracePt t="5165" x="2620963" y="2374900"/>
          <p14:tracePt t="5172" x="2620963" y="2365375"/>
          <p14:tracePt t="5180" x="2603500" y="2346325"/>
          <p14:tracePt t="5187" x="2603500" y="2338388"/>
          <p14:tracePt t="5194" x="2593975" y="2319338"/>
          <p14:tracePt t="5200" x="2584450" y="2301875"/>
          <p14:tracePt t="5209" x="2584450" y="2292350"/>
          <p14:tracePt t="5215" x="2574925" y="2282825"/>
          <p14:tracePt t="5221" x="2574925" y="2255838"/>
          <p14:tracePt t="5228" x="2566988" y="2236788"/>
          <p14:tracePt t="5235" x="2557463" y="2219325"/>
          <p14:tracePt t="5249" x="2557463" y="2200275"/>
          <p14:tracePt t="5256" x="2557463" y="2182813"/>
          <p14:tracePt t="5263" x="2557463" y="2173288"/>
          <p14:tracePt t="5270" x="2557463" y="2155825"/>
          <p14:tracePt t="5284" x="2557463" y="2146300"/>
          <p14:tracePt t="5292" x="2557463" y="2136775"/>
          <p14:tracePt t="5298" x="2566988" y="2127250"/>
          <p14:tracePt t="5305" x="2574925" y="2119313"/>
          <p14:tracePt t="5313" x="2593975" y="2100263"/>
          <p14:tracePt t="5319" x="2611438" y="2090738"/>
          <p14:tracePt t="5325" x="2630488" y="2082800"/>
          <p14:tracePt t="5333" x="2647950" y="2073275"/>
          <p14:tracePt t="5342" x="2667000" y="2054225"/>
          <p14:tracePt t="5347" x="2740025" y="2027238"/>
          <p14:tracePt t="5354" x="2859088" y="1981200"/>
          <p14:tracePt t="5361" x="2968625" y="1954213"/>
          <p14:tracePt t="5368" x="3122613" y="1908175"/>
          <p14:tracePt t="5376" x="3232150" y="1881188"/>
          <p14:tracePt t="5382" x="3397250" y="1854200"/>
          <p14:tracePt t="5389" x="3562350" y="1817688"/>
          <p14:tracePt t="5395" x="3698875" y="1789113"/>
          <p14:tracePt t="5403" x="3752850" y="1781175"/>
          <p14:tracePt t="5410" x="3835400" y="1771650"/>
          <p14:tracePt t="5417" x="3927475" y="1752600"/>
          <p14:tracePt t="5424" x="4027488" y="1725613"/>
          <p14:tracePt t="5431" x="4100513" y="1698625"/>
          <p14:tracePt t="5438" x="4146550" y="1689100"/>
          <p14:tracePt t="5445" x="4192588" y="1679575"/>
          <p14:tracePt t="5452" x="4246563" y="1671638"/>
          <p14:tracePt t="5458" x="4319588" y="1671638"/>
          <p14:tracePt t="5466" x="4375150" y="1671638"/>
          <p14:tracePt t="5473" x="4484688" y="1671638"/>
          <p14:tracePt t="5479" x="4548188" y="1671638"/>
          <p14:tracePt t="5486" x="4657725" y="1671638"/>
          <p14:tracePt t="5493" x="4767263" y="1671638"/>
          <p14:tracePt t="5501" x="4876800" y="1689100"/>
          <p14:tracePt t="5508" x="5005388" y="1716088"/>
          <p14:tracePt t="5514" x="5068888" y="1744663"/>
          <p14:tracePt t="5521" x="5151438" y="1762125"/>
          <p14:tracePt t="5529" x="5195888" y="1789113"/>
          <p14:tracePt t="5536" x="5232400" y="1789113"/>
          <p14:tracePt t="5542" x="5268913" y="1817688"/>
          <p14:tracePt t="5549" x="5297488" y="1844675"/>
          <p14:tracePt t="5556" x="5324475" y="1854200"/>
          <p14:tracePt t="5564" x="5334000" y="1862138"/>
          <p14:tracePt t="5571" x="5351463" y="1862138"/>
          <p14:tracePt t="5577" x="5397500" y="1898650"/>
          <p14:tracePt t="5584" x="5414963" y="1908175"/>
          <p14:tracePt t="5592" x="5434013" y="1927225"/>
          <p14:tracePt t="5599" x="5461000" y="1963738"/>
          <p14:tracePt t="5605" x="5480050" y="1973263"/>
          <p14:tracePt t="5612" x="5487988" y="2000250"/>
          <p14:tracePt t="5619" x="5507038" y="2027238"/>
          <p14:tracePt t="5627" x="5524500" y="2063750"/>
          <p14:tracePt t="5634" x="5543550" y="2090738"/>
          <p14:tracePt t="5642" x="5553075" y="2109788"/>
          <p14:tracePt t="5647" x="5570538" y="2136775"/>
          <p14:tracePt t="5654" x="5570538" y="2173288"/>
          <p14:tracePt t="5661" x="5580063" y="2192338"/>
          <p14:tracePt t="5669" x="5589588" y="2209800"/>
          <p14:tracePt t="5675" x="5589588" y="2228850"/>
          <p14:tracePt t="5682" x="5589588" y="2246313"/>
          <p14:tracePt t="5689" x="5589588" y="2265363"/>
          <p14:tracePt t="5696" x="5589588" y="2282825"/>
          <p14:tracePt t="5703" x="5580063" y="2301875"/>
          <p14:tracePt t="5717" x="5561013" y="2319338"/>
          <p14:tracePt t="5725" x="5561013" y="2355850"/>
          <p14:tracePt t="5731" x="5534025" y="2374900"/>
          <p14:tracePt t="5738" x="5507038" y="2401888"/>
          <p14:tracePt t="5745" x="5480050" y="2438400"/>
          <p14:tracePt t="5751" x="5424488" y="2474913"/>
          <p14:tracePt t="5759" x="5378450" y="2492375"/>
          <p14:tracePt t="5766" x="5314950" y="2557463"/>
          <p14:tracePt t="5773" x="5232400" y="2601913"/>
          <p14:tracePt t="5779" x="5205413" y="2611438"/>
          <p14:tracePt t="5787" x="5132388" y="2638425"/>
          <p14:tracePt t="5794" x="5049838" y="2657475"/>
          <p14:tracePt t="5801" x="4959350" y="2703513"/>
          <p14:tracePt t="5808" x="4803775" y="2747963"/>
          <p14:tracePt t="5814" x="4657725" y="2776538"/>
          <p14:tracePt t="5822" x="4548188" y="2776538"/>
          <p14:tracePt t="5829" x="4456113" y="2794000"/>
          <p14:tracePt t="5836" x="4329113" y="2794000"/>
          <p14:tracePt t="5844" x="4237038" y="2794000"/>
          <p14:tracePt t="5850" x="4119563" y="2794000"/>
          <p14:tracePt t="5858" x="4027488" y="2794000"/>
          <p14:tracePt t="5863" x="3935413" y="2784475"/>
          <p14:tracePt t="5870" x="3844925" y="2776538"/>
          <p14:tracePt t="5877" x="3744913" y="2747963"/>
          <p14:tracePt t="5885" x="3671888" y="2720975"/>
          <p14:tracePt t="5891" x="3625850" y="2693988"/>
          <p14:tracePt t="5909" x="3460750" y="2601913"/>
          <p14:tracePt t="5913" x="3416300" y="2574925"/>
          <p14:tracePt t="5920" x="3333750" y="2538413"/>
          <p14:tracePt t="5928" x="3270250" y="2511425"/>
          <p14:tracePt t="5933" x="3205163" y="2474913"/>
          <p14:tracePt t="5942" x="3178175" y="2455863"/>
          <p14:tracePt t="5948" x="3132138" y="2447925"/>
          <p14:tracePt t="5954" x="3105150" y="2438400"/>
          <p14:tracePt t="5961" x="3086100" y="2419350"/>
          <p14:tracePt t="5968" x="3068638" y="2401888"/>
          <p14:tracePt t="5975" x="3049588" y="2392363"/>
          <p14:tracePt t="5982" x="3041650" y="2374900"/>
          <p14:tracePt t="5989" x="3022600" y="2365375"/>
          <p14:tracePt t="5996" x="3005138" y="2355850"/>
          <p14:tracePt t="6003" x="2995613" y="2338388"/>
          <p14:tracePt t="6011" x="2986088" y="2328863"/>
          <p14:tracePt t="6017" x="2976563" y="2328863"/>
          <p14:tracePt t="6024" x="2968625" y="2319338"/>
          <p14:tracePt t="6031" x="2959100" y="2301875"/>
          <p14:tracePt t="6038" x="2949575" y="2292350"/>
          <p14:tracePt t="6045" x="2940050" y="2282825"/>
          <p14:tracePt t="6052" x="2940050" y="2265363"/>
          <p14:tracePt t="6059" x="2932113" y="2246313"/>
          <p14:tracePt t="6066" x="2922588" y="2228850"/>
          <p14:tracePt t="6074" x="2922588" y="2219325"/>
          <p14:tracePt t="6080" x="2922588" y="2209800"/>
          <p14:tracePt t="6087" x="2913063" y="2192338"/>
          <p14:tracePt t="6094" x="2913063" y="2182813"/>
          <p14:tracePt t="6102" x="2913063" y="2173288"/>
          <p14:tracePt t="6109" x="2913063" y="2155825"/>
          <p14:tracePt t="6116" x="2913063" y="2136775"/>
          <p14:tracePt t="6123" x="2913063" y="2127250"/>
          <p14:tracePt t="6130" x="2913063" y="2119313"/>
          <p14:tracePt t="6144" x="2922588" y="2100263"/>
          <p14:tracePt t="6152" x="2932113" y="2063750"/>
          <p14:tracePt t="6159" x="2949575" y="2046288"/>
          <p14:tracePt t="6165" x="2959100" y="2036763"/>
          <p14:tracePt t="6173" x="2976563" y="2027238"/>
          <p14:tracePt t="6179" x="3005138" y="2009775"/>
          <p14:tracePt t="6186" x="3022600" y="1990725"/>
          <p14:tracePt t="6192" x="3068638" y="1973263"/>
          <p14:tracePt t="6200" x="3086100" y="1963738"/>
          <p14:tracePt t="6209" x="3151188" y="1927225"/>
          <p14:tracePt t="6213" x="3241675" y="1898650"/>
          <p14:tracePt t="6221" x="3343275" y="1854200"/>
          <p14:tracePt t="6229" x="3443288" y="1825625"/>
          <p14:tracePt t="6236" x="3497263" y="1798638"/>
          <p14:tracePt t="6241" x="3616325" y="1771650"/>
          <p14:tracePt t="6248" x="3762375" y="1744663"/>
          <p14:tracePt t="6256" x="3908425" y="1698625"/>
          <p14:tracePt t="6262" x="4008438" y="1689100"/>
          <p14:tracePt t="6271" x="4137025" y="1652588"/>
          <p14:tracePt t="6278" x="4265613" y="1625600"/>
          <p14:tracePt t="6284" x="4383088" y="1598613"/>
          <p14:tracePt t="6292" x="4475163" y="1589088"/>
          <p14:tracePt t="6298" x="4538663" y="1570038"/>
          <p14:tracePt t="6305" x="4611688" y="1562100"/>
          <p14:tracePt t="6312" x="4694238" y="1552575"/>
          <p14:tracePt t="6318" x="4767263" y="1533525"/>
          <p14:tracePt t="6326" x="4803775" y="1533525"/>
          <p14:tracePt t="6333" x="4895850" y="1533525"/>
          <p14:tracePt t="6341" x="4986338" y="1533525"/>
          <p14:tracePt t="6346" x="5049838" y="1552575"/>
          <p14:tracePt t="6354" x="5105400" y="1552575"/>
          <p14:tracePt t="6361" x="5159375" y="1562100"/>
          <p14:tracePt t="6369" x="5224463" y="1589088"/>
          <p14:tracePt t="6375" x="5287963" y="1616075"/>
          <p14:tracePt t="6381" x="5314950" y="1635125"/>
          <p14:tracePt t="6390" x="5351463" y="1652588"/>
          <p14:tracePt t="6398" x="5378450" y="1671638"/>
          <p14:tracePt t="6402" x="5424488" y="1698625"/>
          <p14:tracePt t="6409" x="5443538" y="1716088"/>
          <p14:tracePt t="6417" x="5451475" y="1725613"/>
          <p14:tracePt t="6425" x="5470525" y="1744663"/>
          <p14:tracePt t="6430" x="5487988" y="1752600"/>
          <p14:tracePt t="6437" x="5487988" y="1762125"/>
          <p14:tracePt t="6444" x="5497513" y="1762125"/>
          <p14:tracePt t="6451" x="5497513" y="1781175"/>
          <p14:tracePt t="6459" x="5507038" y="1789113"/>
          <p14:tracePt t="6466" x="5507038" y="1808163"/>
          <p14:tracePt t="6475" x="5516563" y="1817688"/>
          <p14:tracePt t="6479" x="5516563" y="1825625"/>
          <p14:tracePt t="6487" x="5516563" y="1835150"/>
          <p14:tracePt t="6493" x="5516563" y="1844675"/>
          <p14:tracePt t="6500" x="5516563" y="1862138"/>
          <p14:tracePt t="6509" x="5516563" y="1881188"/>
          <p14:tracePt t="6513" x="5507038" y="1890713"/>
          <p14:tracePt t="6521" x="5507038" y="1908175"/>
          <p14:tracePt t="6528" x="5497513" y="1917700"/>
          <p14:tracePt t="6534" x="5480050" y="1927225"/>
          <p14:tracePt t="6541" x="5451475" y="1944688"/>
          <p14:tracePt t="6550" x="5443538" y="1954213"/>
          <p14:tracePt t="6556" x="5424488" y="1963738"/>
          <p14:tracePt t="6562" x="5378450" y="1990725"/>
          <p14:tracePt t="6570" x="5351463" y="2000250"/>
          <p14:tracePt t="6577" x="5324475" y="2000250"/>
          <p14:tracePt t="6584" x="5278438" y="2027238"/>
          <p14:tracePt t="6592" x="5214938" y="2063750"/>
          <p14:tracePt t="6597" x="5122863" y="2090738"/>
          <p14:tracePt t="6604" x="5041900" y="2127250"/>
          <p14:tracePt t="6611" x="4959350" y="2173288"/>
          <p14:tracePt t="6618" x="4857750" y="2200275"/>
          <p14:tracePt t="6626" x="4757738" y="2255838"/>
          <p14:tracePt t="6632" x="4684713" y="2282825"/>
          <p14:tracePt t="6641" x="4638675" y="2292350"/>
          <p14:tracePt t="6646" x="4565650" y="2309813"/>
          <p14:tracePt t="6653" x="4484688" y="2346325"/>
          <p14:tracePt t="6661" x="4419600" y="2355850"/>
          <p14:tracePt t="6667" x="4346575" y="2374900"/>
          <p14:tracePt t="6675" x="4265613" y="2401888"/>
          <p14:tracePt t="6682" x="4192588" y="2411413"/>
          <p14:tracePt t="6688" x="4100513" y="2419350"/>
          <p14:tracePt t="6695" x="4037013" y="2419350"/>
          <p14:tracePt t="6702" x="3981450" y="2438400"/>
          <p14:tracePt t="6709" x="3917950" y="2447925"/>
          <p14:tracePt t="6717" x="3844925" y="2447925"/>
          <p14:tracePt t="6726" x="3771900" y="2447925"/>
          <p14:tracePt t="6730" x="3744913" y="2447925"/>
          <p14:tracePt t="6738" x="3689350" y="2447925"/>
          <p14:tracePt t="6745" x="3662363" y="2447925"/>
          <p14:tracePt t="6751" x="3635375" y="2447925"/>
          <p14:tracePt t="6758" x="3606800" y="2447925"/>
          <p14:tracePt t="6765" x="3570288" y="2447925"/>
          <p14:tracePt t="6775" x="3552825" y="2447925"/>
          <p14:tracePt t="6779" x="3497263" y="2447925"/>
          <p14:tracePt t="6788" x="3460750" y="2447925"/>
          <p14:tracePt t="6793" x="3424238" y="2447925"/>
          <p14:tracePt t="6800" x="3397250" y="2447925"/>
          <p14:tracePt t="6809" x="3370263" y="2438400"/>
          <p14:tracePt t="6815" x="3324225" y="2438400"/>
          <p14:tracePt t="6822" x="3270250" y="2438400"/>
          <p14:tracePt t="6828" x="3241675" y="2428875"/>
          <p14:tracePt t="6836" x="3214688" y="2428875"/>
          <p14:tracePt t="6842" x="3187700" y="2419350"/>
          <p14:tracePt t="6850" x="3141663" y="2392363"/>
          <p14:tracePt t="6856" x="3095625" y="2382838"/>
          <p14:tracePt t="6863" x="3078163" y="2365375"/>
          <p14:tracePt t="6871" x="3022600" y="2346325"/>
          <p14:tracePt t="6876" x="2959100" y="2292350"/>
          <p14:tracePt t="6884" x="2922588" y="2273300"/>
          <p14:tracePt t="6894" x="2895600" y="2255838"/>
          <p14:tracePt t="6898" x="2867025" y="2236788"/>
          <p14:tracePt t="6905" x="2859088" y="2219325"/>
          <p14:tracePt t="6911" x="2822575" y="2200275"/>
          <p14:tracePt t="6918" x="2803525" y="2182813"/>
          <p14:tracePt t="6926" x="2794000" y="2173288"/>
          <p14:tracePt t="6934" x="2776538" y="2155825"/>
          <p14:tracePt t="6941" x="2767013" y="2127250"/>
          <p14:tracePt t="6947" x="2749550" y="2109788"/>
          <p14:tracePt t="6954" x="2740025" y="2100263"/>
          <p14:tracePt t="6961" x="2730500" y="2090738"/>
          <p14:tracePt t="6967" x="2730500" y="2063750"/>
          <p14:tracePt t="6975" x="2720975" y="2046288"/>
          <p14:tracePt t="6982" x="2720975" y="2017713"/>
          <p14:tracePt t="6989" x="2720975" y="2009775"/>
          <p14:tracePt t="6996" x="2720975" y="1990725"/>
          <p14:tracePt t="7002" x="2720975" y="1973263"/>
          <p14:tracePt t="7010" x="2720975" y="1963738"/>
          <p14:tracePt t="7016" x="2720975" y="1944688"/>
          <p14:tracePt t="7025" x="2730500" y="1944688"/>
          <p14:tracePt t="7031" x="2740025" y="1927225"/>
          <p14:tracePt t="7037" x="2749550" y="1917700"/>
          <p14:tracePt t="7045" x="2757488" y="1908175"/>
          <p14:tracePt t="7053" x="2776538" y="1898650"/>
          <p14:tracePt t="7058" x="2794000" y="1881188"/>
          <p14:tracePt t="7065" x="2813050" y="1871663"/>
          <p14:tracePt t="7072" x="2840038" y="1862138"/>
          <p14:tracePt t="7079" x="2859088" y="1854200"/>
          <p14:tracePt t="7088" x="2903538" y="1825625"/>
          <p14:tracePt t="7095" x="2959100" y="1817688"/>
          <p14:tracePt t="7100" x="3041650" y="1808163"/>
          <p14:tracePt t="7108" x="3132138" y="1789113"/>
          <p14:tracePt t="7115" x="3241675" y="1781175"/>
          <p14:tracePt t="7122" x="3452813" y="1744663"/>
          <p14:tracePt t="7128" x="3698875" y="1708150"/>
          <p14:tracePt t="7135" x="3898900" y="1698625"/>
          <p14:tracePt t="7142" x="4044950" y="1662113"/>
          <p14:tracePt t="7149" x="4229100" y="1652588"/>
          <p14:tracePt t="7158" x="4411663" y="1616075"/>
          <p14:tracePt t="7165" x="4538663" y="1589088"/>
          <p14:tracePt t="7171" x="4667250" y="1579563"/>
          <p14:tracePt t="7178" x="4748213" y="1562100"/>
          <p14:tracePt t="7184" x="4857750" y="1562100"/>
          <p14:tracePt t="7191" x="4968875" y="1562100"/>
          <p14:tracePt t="7198" x="5078413" y="1570038"/>
          <p14:tracePt t="7206" x="5132388" y="1570038"/>
          <p14:tracePt t="7211" x="5195888" y="1579563"/>
          <p14:tracePt t="7220" x="5268913" y="1589088"/>
          <p14:tracePt t="7225" x="5334000" y="1616075"/>
          <p14:tracePt t="7234" x="5378450" y="1625600"/>
          <p14:tracePt t="7241" x="5407025" y="1652588"/>
          <p14:tracePt t="7247" x="5451475" y="1671638"/>
          <p14:tracePt t="7254" x="5470525" y="1679575"/>
          <p14:tracePt t="7261" x="5487988" y="1698625"/>
          <p14:tracePt t="7269" x="5497513" y="1708150"/>
          <p14:tracePt t="7275" x="5516563" y="1725613"/>
          <p14:tracePt t="7282" x="5516563" y="1735138"/>
          <p14:tracePt t="7289" x="5524500" y="1744663"/>
          <p14:tracePt t="7295" x="5534025" y="1744663"/>
          <p14:tracePt t="7303" x="5534025" y="1752600"/>
          <p14:tracePt t="7310" x="5534025" y="1762125"/>
          <p14:tracePt t="7317" x="5543550" y="1771650"/>
          <p14:tracePt t="7325" x="5543550" y="1781175"/>
          <p14:tracePt t="7331" x="5553075" y="1789113"/>
          <p14:tracePt t="7338" x="5553075" y="1798638"/>
          <p14:tracePt t="7358" x="5553075" y="1808163"/>
          <p14:tracePt t="7380" x="5553075" y="1817688"/>
          <p14:tracePt t="7387" x="5553075" y="1825625"/>
          <p14:tracePt t="7401" x="5543550" y="1844675"/>
          <p14:tracePt t="7421" x="5534025" y="1862138"/>
          <p14:tracePt t="7442" x="5534025" y="1881188"/>
          <p14:tracePt t="7449" x="5524500" y="1881188"/>
          <p14:tracePt t="7465" x="5524500" y="1890713"/>
          <p14:tracePt t="7478" x="5516563" y="1898650"/>
          <p14:tracePt t="7491" x="5516563" y="1908175"/>
          <p14:tracePt t="7507" x="5516563" y="1917700"/>
          <p14:tracePt t="7511" x="5507038" y="1927225"/>
          <p14:tracePt t="7519" x="5497513" y="1927225"/>
          <p14:tracePt t="7527" x="5497513" y="1935163"/>
          <p14:tracePt t="7533" x="5497513" y="1944688"/>
          <p14:tracePt t="7547" x="5487988" y="1944688"/>
          <p14:tracePt t="7561" x="5487988" y="1954213"/>
          <p14:tracePt t="7574" x="5480050" y="1954213"/>
          <p14:tracePt t="7596" x="5470525" y="1954213"/>
          <p14:tracePt t="7602" x="5470525" y="1944688"/>
          <p14:tracePt t="8058" x="5470525" y="1927225"/>
          <p14:tracePt t="8066" x="5487988" y="1898650"/>
          <p14:tracePt t="8073" x="5516563" y="1890713"/>
          <p14:tracePt t="8080" x="5534025" y="1862138"/>
          <p14:tracePt t="8086" x="5570538" y="1808163"/>
          <p14:tracePt t="8092" x="5653088" y="1771650"/>
          <p14:tracePt t="8101" x="5772150" y="1679575"/>
          <p14:tracePt t="8106" x="5945188" y="1579563"/>
          <p14:tracePt t="8114" x="6191250" y="1452563"/>
          <p14:tracePt t="8122" x="6392863" y="1360488"/>
          <p14:tracePt t="8128" x="6511925" y="1306513"/>
          <p14:tracePt t="8135" x="6630988" y="1233488"/>
          <p14:tracePt t="8142" x="6711950" y="1204913"/>
          <p14:tracePt t="8149" x="6821488" y="1160463"/>
          <p14:tracePt t="8156" x="6940550" y="1123950"/>
          <p14:tracePt t="8162" x="7050088" y="1095375"/>
          <p14:tracePt t="8170" x="7159625" y="1077913"/>
          <p14:tracePt t="8178" x="7242175" y="1050925"/>
          <p14:tracePt t="8183" x="7324725" y="1041400"/>
          <p14:tracePt t="8190" x="7451725" y="1022350"/>
          <p14:tracePt t="8197" x="7580313" y="1014413"/>
          <p14:tracePt t="8206" x="7634288" y="1014413"/>
          <p14:tracePt t="8212" x="7716838" y="1004888"/>
          <p14:tracePt t="8218" x="7789863" y="1004888"/>
          <p14:tracePt t="8225" x="7862888" y="1014413"/>
          <p14:tracePt t="8233" x="7908925" y="1022350"/>
          <p14:tracePt t="8240" x="7935913" y="1022350"/>
          <p14:tracePt t="8247" x="7972425" y="1031875"/>
          <p14:tracePt t="8255" x="7981950" y="1031875"/>
          <p14:tracePt t="8260" x="7991475" y="1041400"/>
          <p14:tracePt t="8268" x="8008938" y="1041400"/>
          <p14:tracePt t="8275" x="8027988" y="1041400"/>
          <p14:tracePt t="8282" x="8035925" y="1041400"/>
          <p14:tracePt t="8290" x="8045450" y="1050925"/>
          <p14:tracePt t="8304" x="8054975" y="1050925"/>
          <p14:tracePt t="8331" x="8064500" y="1050925"/>
          <p14:tracePt t="8344" x="8072438" y="1050925"/>
          <p14:tracePt t="8352" x="8081963" y="1050925"/>
          <p14:tracePt t="8367" x="8091488" y="1050925"/>
          <p14:tracePt t="8374" x="8101013" y="1050925"/>
          <p14:tracePt t="8379" x="8108950" y="1050925"/>
          <p14:tracePt t="8387" x="8108950" y="1058863"/>
          <p14:tracePt t="8393" x="8118475" y="1058863"/>
          <p14:tracePt t="8401" x="8128000" y="1058863"/>
          <p14:tracePt t="8415" x="8147050" y="1068388"/>
          <p14:tracePt t="8424" x="8154988" y="1068388"/>
          <p14:tracePt t="8436" x="8174038" y="1068388"/>
          <p14:tracePt t="8443" x="8191500" y="1077913"/>
          <p14:tracePt t="8450" x="8210550" y="1095375"/>
          <p14:tracePt t="8457" x="8228013" y="1104900"/>
          <p14:tracePt t="8464" x="8247063" y="1123950"/>
          <p14:tracePt t="8473" x="8293100" y="1131888"/>
          <p14:tracePt t="8477" x="8329613" y="1150938"/>
          <p14:tracePt t="8484" x="8429625" y="1214438"/>
          <p14:tracePt t="8490" x="8529638" y="1270000"/>
          <p14:tracePt t="8499" x="8629650" y="1323975"/>
          <p14:tracePt t="8507" x="8748713" y="1379538"/>
          <p14:tracePt t="8512" x="8904288" y="1470025"/>
          <p14:tracePt t="8519" x="9105900" y="1589088"/>
          <p14:tracePt t="8525" x="9351963" y="1725613"/>
          <p14:tracePt t="8533" x="9488488" y="1798638"/>
          <p14:tracePt t="8540" x="9625013" y="1881188"/>
          <p14:tracePt t="8547" x="9790113" y="1954213"/>
          <p14:tracePt t="8555" x="9926638" y="2027238"/>
          <p14:tracePt t="8561" x="10045700" y="2073275"/>
          <p14:tracePt t="8568" x="10128250" y="2127250"/>
          <p14:tracePt t="8575" x="10228263" y="2182813"/>
          <p14:tracePt t="8581" x="10328275" y="2255838"/>
          <p14:tracePt t="8589" x="10393363" y="2309813"/>
          <p14:tracePt t="8595" x="10456863" y="2346325"/>
          <p14:tracePt t="8602" x="10502900" y="2392363"/>
          <p14:tracePt t="8609" x="10602913" y="2465388"/>
          <p14:tracePt t="8616" x="10666413" y="2501900"/>
          <p14:tracePt t="8623" x="10721975" y="2557463"/>
          <p14:tracePt t="8630" x="10748963" y="2574925"/>
          <p14:tracePt t="8639" x="10785475" y="2611438"/>
          <p14:tracePt t="8644" x="10804525" y="2620963"/>
          <p14:tracePt t="8658" x="10812463" y="2630488"/>
          <p14:tracePt t="8665" x="10812463" y="2638425"/>
          <p14:tracePt t="8673" x="10812463" y="2647950"/>
          <p14:tracePt t="8693" x="10785475" y="2647950"/>
          <p14:tracePt t="8960" x="10529888" y="2584450"/>
          <p14:tracePt t="8966" x="10264775" y="2484438"/>
          <p14:tracePt t="8974" x="10009188" y="2355850"/>
          <p14:tracePt t="8982" x="9799638" y="2246313"/>
          <p14:tracePt t="8989" x="9634538" y="2173288"/>
          <p14:tracePt t="8994" x="9434513" y="2054225"/>
          <p14:tracePt t="9002" x="9242425" y="1935163"/>
          <p14:tracePt t="9009" x="9105900" y="1862138"/>
          <p14:tracePt t="9016" x="8904288" y="1716088"/>
          <p14:tracePt t="9024" x="8748713" y="1616075"/>
          <p14:tracePt t="9029" x="8612188" y="1533525"/>
          <p14:tracePt t="9037" x="8493125" y="1460500"/>
          <p14:tracePt t="9044" x="8383588" y="1406525"/>
          <p14:tracePt t="9051" x="8264525" y="1350963"/>
          <p14:tracePt t="9057" x="8164513" y="1277938"/>
          <p14:tracePt t="9065" x="8118475" y="1241425"/>
          <p14:tracePt t="9072" x="8064500" y="1204913"/>
          <p14:tracePt t="9080" x="8035925" y="1196975"/>
          <p14:tracePt t="9087" x="8027988" y="1187450"/>
          <p14:tracePt t="9093" x="7999413" y="1168400"/>
          <p14:tracePt t="9100" x="7972425" y="1150938"/>
          <p14:tracePt t="9107" x="7962900" y="1141413"/>
          <p14:tracePt t="9115" x="7954963" y="1131888"/>
          <p14:tracePt t="9122" x="7926388" y="1114425"/>
          <p14:tracePt t="9127" x="7908925" y="1104900"/>
          <p14:tracePt t="9136" x="7899400" y="1104900"/>
          <p14:tracePt t="9142" x="7889875" y="1095375"/>
          <p14:tracePt t="9148" x="7889875" y="1087438"/>
          <p14:tracePt t="9155" x="7872413" y="1077913"/>
          <p14:tracePt t="9164" x="7853363" y="1068388"/>
          <p14:tracePt t="9173" x="7845425" y="1068388"/>
          <p14:tracePt t="9176" x="7826375" y="1068388"/>
          <p14:tracePt t="9184" x="7808913" y="1058863"/>
          <p14:tracePt t="9191" x="7789863" y="1031875"/>
          <p14:tracePt t="9198" x="7780338" y="1031875"/>
          <p14:tracePt t="9206" x="7753350" y="1022350"/>
          <p14:tracePt t="9212" x="7735888" y="1004888"/>
          <p14:tracePt t="9220" x="7716838" y="995363"/>
          <p14:tracePt t="9227" x="7699375" y="985838"/>
          <p14:tracePt t="9235" x="7680325" y="976313"/>
          <p14:tracePt t="9239" x="7662863" y="958850"/>
          <p14:tracePt t="9247" x="7626350" y="949325"/>
          <p14:tracePt t="9255" x="7607300" y="931863"/>
          <p14:tracePt t="9261" x="7597775" y="922338"/>
          <p14:tracePt t="9269" x="7570788" y="912813"/>
          <p14:tracePt t="9275" x="7561263" y="895350"/>
          <p14:tracePt t="9282" x="7553325" y="885825"/>
          <p14:tracePt t="9296" x="7543800" y="876300"/>
          <p14:tracePt t="9306" x="7534275" y="866775"/>
          <p14:tracePt t="9309" x="7524750" y="866775"/>
          <p14:tracePt t="9317" x="7516813" y="866775"/>
          <p14:tracePt t="9324" x="7507288" y="866775"/>
          <p14:tracePt t="9339" x="7507288" y="858838"/>
          <p14:tracePt t="9353" x="7497763" y="849313"/>
          <p14:tracePt t="9400" x="7516813" y="858838"/>
          <p14:tracePt t="9407" x="7524750" y="866775"/>
          <p14:tracePt t="9415" x="7561263" y="885825"/>
          <p14:tracePt t="9423" x="7626350" y="903288"/>
          <p14:tracePt t="9429" x="7707313" y="949325"/>
          <p14:tracePt t="9435" x="7826375" y="985838"/>
          <p14:tracePt t="9443" x="7935913" y="1031875"/>
          <p14:tracePt t="9451" x="8091488" y="1095375"/>
          <p14:tracePt t="9456" x="8356600" y="1187450"/>
          <p14:tracePt t="9466" x="8585200" y="1250950"/>
          <p14:tracePt t="9472" x="8666163" y="1277938"/>
          <p14:tracePt t="9477" x="8758238" y="1296988"/>
          <p14:tracePt t="9485" x="8894763" y="1343025"/>
          <p14:tracePt t="9490" x="9004300" y="1379538"/>
          <p14:tracePt t="9499" x="9069388" y="1406525"/>
          <p14:tracePt t="9505" x="9132888" y="1443038"/>
          <p14:tracePt t="9512" x="9215438" y="1489075"/>
          <p14:tracePt t="9519" x="9278938" y="1506538"/>
          <p14:tracePt t="9525" x="9342438" y="1552575"/>
          <p14:tracePt t="9533" x="9388475" y="1579563"/>
          <p14:tracePt t="9541" x="9471025" y="1652588"/>
          <p14:tracePt t="9547" x="9534525" y="1689100"/>
          <p14:tracePt t="9554" x="9598025" y="1744663"/>
          <p14:tracePt t="9561" x="9671050" y="1798638"/>
          <p14:tracePt t="9568" x="9734550" y="1854200"/>
          <p14:tracePt t="9576" x="9836150" y="1927225"/>
          <p14:tracePt t="9581" x="9918700" y="1990725"/>
          <p14:tracePt t="9589" x="9999663" y="2046288"/>
          <p14:tracePt t="9595" x="10036175" y="2082800"/>
          <p14:tracePt t="9605" x="10082213" y="2119313"/>
          <p14:tracePt t="9610" x="10118725" y="2163763"/>
          <p14:tracePt t="9616" x="10164763" y="2209800"/>
          <p14:tracePt t="9625" x="10201275" y="2255838"/>
          <p14:tracePt t="9630" x="10228263" y="2282825"/>
          <p14:tracePt t="9638" x="10255250" y="2319338"/>
          <p14:tracePt t="9644" x="10274300" y="2365375"/>
          <p14:tracePt t="9650" x="10301288" y="2401888"/>
          <p14:tracePt t="9658" x="10310813" y="2419350"/>
          <p14:tracePt t="9665" x="10320338" y="2447925"/>
          <p14:tracePt t="9672" x="10328275" y="2492375"/>
          <p14:tracePt t="9679" x="10347325" y="2511425"/>
          <p14:tracePt t="9686" x="10356850" y="2528888"/>
          <p14:tracePt t="9693" x="10364788" y="2557463"/>
          <p14:tracePt t="9700" x="10374313" y="2565400"/>
          <p14:tracePt t="9707" x="10393363" y="2593975"/>
          <p14:tracePt t="9714" x="10401300" y="2611438"/>
          <p14:tracePt t="9722" x="10410825" y="2657475"/>
          <p14:tracePt t="9728" x="10420350" y="2674938"/>
          <p14:tracePt t="9735" x="10429875" y="2703513"/>
          <p14:tracePt t="9742" x="10466388" y="2776538"/>
          <p14:tracePt t="9748" x="10493375" y="2857500"/>
          <p14:tracePt t="9755" x="10539413" y="2949575"/>
          <p14:tracePt t="9763" x="10575925" y="3032125"/>
          <p14:tracePt t="9772" x="10621963" y="3168650"/>
          <p14:tracePt t="9777" x="10675938" y="3278188"/>
          <p14:tracePt t="9783" x="10702925" y="3360738"/>
          <p14:tracePt t="9791" x="10731500" y="3443288"/>
          <p14:tracePt t="9798" x="10739438" y="3516313"/>
          <p14:tracePt t="9805" x="10785475" y="3670300"/>
          <p14:tracePt t="9811" x="10821988" y="3816350"/>
          <p14:tracePt t="9818" x="10831513" y="3981450"/>
          <p14:tracePt t="9826" x="10848975" y="4073525"/>
          <p14:tracePt t="9835" x="10858500" y="4237038"/>
          <p14:tracePt t="9839" x="10858500" y="4365625"/>
          <p14:tracePt t="9846" x="10877550" y="4475163"/>
          <p14:tracePt t="9855" x="10877550" y="4575175"/>
          <p14:tracePt t="9860" x="10877550" y="4684713"/>
          <p14:tracePt t="9867" x="10868025" y="4775200"/>
          <p14:tracePt t="9874" x="10858500" y="4848225"/>
          <p14:tracePt t="9881" x="10848975" y="4930775"/>
          <p14:tracePt t="9888" x="10848975" y="5003800"/>
          <p14:tracePt t="9906" x="10812463" y="5141913"/>
          <p14:tracePt t="9909" x="10785475" y="5186363"/>
          <p14:tracePt t="9916" x="10758488" y="5268913"/>
          <p14:tracePt t="9925" x="10721975" y="5332413"/>
          <p14:tracePt t="9931" x="10694988" y="5424488"/>
          <p14:tracePt t="9938" x="10639425" y="5543550"/>
          <p14:tracePt t="9944" x="10612438" y="5643563"/>
          <p14:tracePt t="9951" x="10556875" y="5726113"/>
          <p14:tracePt t="9958" x="10529888" y="5770563"/>
          <p14:tracePt t="9965" x="10510838" y="5826125"/>
          <p14:tracePt t="9972" x="10493375" y="5872163"/>
          <p14:tracePt t="9978" x="10483850" y="5926138"/>
          <p14:tracePt t="9986" x="10466388" y="5962650"/>
          <p14:tracePt t="9993" x="10466388" y="5999163"/>
          <p14:tracePt t="10000" x="10456863" y="6018213"/>
          <p14:tracePt t="10007" x="10456863" y="6064250"/>
          <p14:tracePt t="10013" x="10447338" y="6091238"/>
          <p14:tracePt t="10021" x="10447338" y="6108700"/>
          <p14:tracePt t="10028" x="10447338" y="6127750"/>
          <p14:tracePt t="10035" x="10447338" y="6154738"/>
          <p14:tracePt t="10042" x="10437813" y="6173788"/>
          <p14:tracePt t="10048" x="10437813" y="6191250"/>
          <p14:tracePt t="10056" x="10429875" y="6200775"/>
          <p14:tracePt t="10063" x="10429875" y="6210300"/>
          <p14:tracePt t="10071" x="10429875" y="6218238"/>
          <p14:tracePt t="10076" x="10420350" y="6237288"/>
          <p14:tracePt t="10091" x="10410825" y="6237288"/>
          <p14:tracePt t="10111" x="10401300" y="6237288"/>
          <p14:tracePt t="10362" x="10247313" y="5981700"/>
          <p14:tracePt t="10367" x="9982200" y="5580063"/>
          <p14:tracePt t="10374" x="9780588" y="5251450"/>
          <p14:tracePt t="10382" x="9607550" y="4884738"/>
          <p14:tracePt t="10388" x="9369425" y="4483100"/>
          <p14:tracePt t="10395" x="9223375" y="4173538"/>
          <p14:tracePt t="10404" x="8959850" y="3762375"/>
          <p14:tracePt t="10410" x="8794750" y="3470275"/>
          <p14:tracePt t="10418" x="8712200" y="3305175"/>
          <p14:tracePt t="10425" x="8566150" y="3022600"/>
          <p14:tracePt t="10432" x="8483600" y="2820988"/>
          <p14:tracePt t="10437" x="8402638" y="2684463"/>
          <p14:tracePt t="10445" x="8347075" y="2565400"/>
          <p14:tracePt t="10455" x="8274050" y="2428875"/>
          <p14:tracePt t="10458" x="8210550" y="2236788"/>
          <p14:tracePt t="10466" x="8137525" y="2127250"/>
          <p14:tracePt t="10472" x="8064500" y="1990725"/>
          <p14:tracePt t="10480" x="7999413" y="1890713"/>
          <p14:tracePt t="10488" x="7899400" y="1789113"/>
          <p14:tracePt t="10494" x="7845425" y="1689100"/>
          <p14:tracePt t="10502" x="7772400" y="1570038"/>
          <p14:tracePt t="10508" x="7699375" y="1470025"/>
          <p14:tracePt t="10515" x="7643813" y="1387475"/>
          <p14:tracePt t="10521" x="7607300" y="1343025"/>
          <p14:tracePt t="10528" x="7570788" y="1277938"/>
          <p14:tracePt t="10535" x="7534275" y="1223963"/>
          <p14:tracePt t="10542" x="7534275" y="1214438"/>
          <p14:tracePt t="10551" x="7516813" y="1187450"/>
          <p14:tracePt t="10556" x="7507288" y="1160463"/>
          <p14:tracePt t="10564" x="7488238" y="1150938"/>
          <p14:tracePt t="10570" x="7480300" y="1131888"/>
          <p14:tracePt t="10578" x="7480300" y="1123950"/>
          <p14:tracePt t="10585" x="7470775" y="1104900"/>
          <p14:tracePt t="10591" x="7461250" y="1104900"/>
          <p14:tracePt t="10598" x="7461250" y="1087438"/>
          <p14:tracePt t="10605" x="7451725" y="1087438"/>
          <p14:tracePt t="10622" x="7443788" y="1087438"/>
          <p14:tracePt t="10627" x="7434263" y="1087438"/>
          <p14:tracePt t="10634" x="7434263" y="1077913"/>
          <p14:tracePt t="10641" x="7424738" y="1077913"/>
          <p14:tracePt t="10648" x="7424738" y="1068388"/>
          <p14:tracePt t="10655" x="7415213" y="1068388"/>
          <p14:tracePt t="10668" x="7407275" y="1068388"/>
          <p14:tracePt t="10675" x="7397750" y="1068388"/>
          <p14:tracePt t="10689" x="7388225" y="1068388"/>
          <p14:tracePt t="10696" x="7378700" y="1068388"/>
          <p14:tracePt t="10704" x="7370763" y="1068388"/>
          <p14:tracePt t="10717" x="7361238" y="1068388"/>
          <p14:tracePt t="10724" x="7342188" y="1068388"/>
          <p14:tracePt t="10731" x="7334250" y="1068388"/>
          <p14:tracePt t="10739" x="7324725" y="1068388"/>
          <p14:tracePt t="10746" x="7296150" y="1068388"/>
          <p14:tracePt t="10754" x="7278688" y="1058863"/>
          <p14:tracePt t="10759" x="7251700" y="1058863"/>
          <p14:tracePt t="10771" x="7223125" y="1050925"/>
          <p14:tracePt t="10774" x="7205663" y="1031875"/>
          <p14:tracePt t="10780" x="7178675" y="1004888"/>
          <p14:tracePt t="10788" x="7159625" y="995363"/>
          <p14:tracePt t="10795" x="7142163" y="985838"/>
          <p14:tracePt t="10801" x="7113588" y="976313"/>
          <p14:tracePt t="10808" x="7096125" y="976313"/>
          <p14:tracePt t="10815" x="7077075" y="968375"/>
          <p14:tracePt t="10822" x="7069138" y="958850"/>
          <p14:tracePt t="10828" x="7059613" y="949325"/>
          <p14:tracePt t="10838" x="7050088" y="949325"/>
          <p14:tracePt t="10843" x="7040563" y="949325"/>
          <p14:tracePt t="10850" x="7032625" y="949325"/>
          <p14:tracePt t="10857" x="7023100" y="949325"/>
          <p14:tracePt t="10871" x="7013575" y="949325"/>
          <p14:tracePt t="10878" x="7004050" y="968375"/>
          <p14:tracePt t="10885" x="7004050" y="985838"/>
          <p14:tracePt t="10907" x="6996113" y="1050925"/>
          <p14:tracePt t="10913" x="6996113" y="1095375"/>
          <p14:tracePt t="10921" x="6996113" y="1123950"/>
          <p14:tracePt t="10927" x="6996113" y="1141413"/>
          <p14:tracePt t="10935" x="6996113" y="1196975"/>
          <p14:tracePt t="10941" x="6996113" y="1214438"/>
          <p14:tracePt t="10948" x="6996113" y="1241425"/>
          <p14:tracePt t="10954" x="6996113" y="1270000"/>
          <p14:tracePt t="10962" x="6996113" y="1314450"/>
          <p14:tracePt t="10969" x="6996113" y="1350963"/>
          <p14:tracePt t="10976" x="6996113" y="1406525"/>
          <p14:tracePt t="10983" x="6996113" y="1470025"/>
          <p14:tracePt t="10991" x="6996113" y="1525588"/>
          <p14:tracePt t="10996" x="7013575" y="1598613"/>
          <p14:tracePt t="11004" x="7013575" y="1671638"/>
          <p14:tracePt t="11011" x="7023100" y="1752600"/>
          <p14:tracePt t="11018" x="7023100" y="1844675"/>
          <p14:tracePt t="11025" x="7023100" y="1917700"/>
          <p14:tracePt t="11031" x="7023100" y="1990725"/>
          <p14:tracePt t="11038" x="7040563" y="2100263"/>
          <p14:tracePt t="11045" x="7050088" y="2219325"/>
          <p14:tracePt t="11053" x="7050088" y="2273300"/>
          <p14:tracePt t="11059" x="7077075" y="2365375"/>
          <p14:tracePt t="11066" x="7105650" y="2465388"/>
          <p14:tracePt t="11072" x="7123113" y="2538413"/>
          <p14:tracePt t="11081" x="7150100" y="2620963"/>
          <p14:tracePt t="11087" x="7159625" y="2674938"/>
          <p14:tracePt t="11094" x="7169150" y="2740025"/>
          <p14:tracePt t="11102" x="7205663" y="2803525"/>
          <p14:tracePt t="11108" x="7232650" y="2886075"/>
          <p14:tracePt t="11115" x="7269163" y="2930525"/>
          <p14:tracePt t="11122" x="7296150" y="2995613"/>
          <p14:tracePt t="11129" x="7351713" y="3078163"/>
          <p14:tracePt t="11137" x="7370763" y="3105150"/>
          <p14:tracePt t="11143" x="7397750" y="3151188"/>
          <p14:tracePt t="11151" x="7443788" y="3187700"/>
          <p14:tracePt t="11156" x="7516813" y="3287713"/>
          <p14:tracePt t="11164" x="7570788" y="3370263"/>
          <p14:tracePt t="11171" x="7634288" y="3451225"/>
          <p14:tracePt t="11178" x="7689850" y="3497263"/>
          <p14:tracePt t="11188" x="7743825" y="3570288"/>
          <p14:tracePt t="11192" x="7799388" y="3662363"/>
          <p14:tracePt t="11199" x="7862888" y="3735388"/>
          <p14:tracePt t="11205" x="7918450" y="3816350"/>
          <p14:tracePt t="11214" x="7981950" y="3871913"/>
          <p14:tracePt t="11221" x="8054975" y="3954463"/>
          <p14:tracePt t="11227" x="8101013" y="3990975"/>
          <p14:tracePt t="11234" x="8154988" y="4054475"/>
          <p14:tracePt t="11240" x="8220075" y="4110038"/>
          <p14:tracePt t="11248" x="8293100" y="4173538"/>
          <p14:tracePt t="11254" x="8374063" y="4227513"/>
          <p14:tracePt t="11262" x="8439150" y="4264025"/>
          <p14:tracePt t="11270" x="8502650" y="4300538"/>
          <p14:tracePt t="11275" x="8566150" y="4346575"/>
          <p14:tracePt t="11283" x="8602663" y="4356100"/>
          <p14:tracePt t="11289" x="8702675" y="4392613"/>
          <p14:tracePt t="11297" x="8775700" y="4410075"/>
          <p14:tracePt t="11304" x="8858250" y="4438650"/>
          <p14:tracePt t="11312" x="8950325" y="4446588"/>
          <p14:tracePt t="11319" x="9013825" y="4475163"/>
          <p14:tracePt t="11324" x="9123363" y="4483100"/>
          <p14:tracePt t="11331" x="9205913" y="4502150"/>
          <p14:tracePt t="11337" x="9296400" y="4529138"/>
          <p14:tracePt t="11346" x="9434513" y="4556125"/>
          <p14:tracePt t="11357" x="9561513" y="4584700"/>
          <p14:tracePt t="11359" x="9726613" y="4648200"/>
          <p14:tracePt t="11366" x="9899650" y="4694238"/>
          <p14:tracePt t="11373" x="10009188" y="4748213"/>
          <p14:tracePt t="11381" x="10145713" y="4794250"/>
          <p14:tracePt t="11388" x="10264775" y="4840288"/>
          <p14:tracePt t="11395" x="10393363" y="4894263"/>
          <p14:tracePt t="11401" x="10456863" y="4940300"/>
          <p14:tracePt t="11408" x="10520363" y="4976813"/>
          <p14:tracePt t="11416" x="10566400" y="5013325"/>
          <p14:tracePt t="11422" x="10602913" y="5022850"/>
          <p14:tracePt t="11429" x="10621963" y="5049838"/>
          <p14:tracePt t="11437" x="10639425" y="5049838"/>
          <p14:tracePt t="11443" x="10648950" y="5059363"/>
          <p14:tracePt t="11450" x="10658475" y="5068888"/>
          <p14:tracePt t="11457" x="10658475" y="5076825"/>
          <p14:tracePt t="11527" x="10648950" y="5076825"/>
          <p14:tracePt t="11534" x="10629900" y="5076825"/>
          <p14:tracePt t="12195" x="10291763" y="5076825"/>
          <p14:tracePt t="12199" x="9763125" y="5059363"/>
          <p14:tracePt t="12206" x="9315450" y="5032375"/>
          <p14:tracePt t="12214" x="8940800" y="5032375"/>
          <p14:tracePt t="12220" x="8629650" y="5013325"/>
          <p14:tracePt t="12228" x="8320088" y="4995863"/>
          <p14:tracePt t="12236" x="8045450" y="4976813"/>
          <p14:tracePt t="12242" x="7707313" y="4959350"/>
          <p14:tracePt t="12248" x="7242175" y="4913313"/>
          <p14:tracePt t="12255" x="6996113" y="4876800"/>
          <p14:tracePt t="12263" x="6721475" y="4840288"/>
          <p14:tracePt t="12269" x="6429375" y="4784725"/>
          <p14:tracePt t="12276" x="5954713" y="4684713"/>
          <p14:tracePt t="12285" x="5616575" y="4584700"/>
          <p14:tracePt t="12291" x="5314950" y="4483100"/>
          <p14:tracePt t="12298" x="5032375" y="4365625"/>
          <p14:tracePt t="12305" x="4767263" y="4264025"/>
          <p14:tracePt t="12312" x="4383088" y="4127500"/>
          <p14:tracePt t="12319" x="4000500" y="3971925"/>
          <p14:tracePt t="12325" x="3616325" y="3816350"/>
          <p14:tracePt t="12333" x="3433763" y="3716338"/>
          <p14:tracePt t="12340" x="3195638" y="3606800"/>
          <p14:tracePt t="12347" x="3059113" y="3543300"/>
          <p14:tracePt t="12353" x="2976563" y="3506788"/>
          <p14:tracePt t="12361" x="2932113" y="3479800"/>
          <p14:tracePt t="12369" x="2886075" y="3460750"/>
          <p14:tracePt t="12374" x="2859088" y="3443288"/>
          <p14:tracePt t="12381" x="2849563" y="3433763"/>
          <p14:tracePt t="12388" x="2830513" y="3424238"/>
          <p14:tracePt t="12409" x="2830513" y="3414713"/>
          <p14:tracePt t="12431" x="2840038" y="3414713"/>
          <p14:tracePt t="12437" x="2849563" y="3414713"/>
          <p14:tracePt t="12693" x="2574925" y="3424238"/>
          <p14:tracePt t="12699" x="2265363" y="3443288"/>
          <p14:tracePt t="12707" x="1990725" y="3460750"/>
          <p14:tracePt t="12714" x="1725613" y="3460750"/>
          <p14:tracePt t="12720" x="1489075" y="3470275"/>
          <p14:tracePt t="12727" x="1150938" y="3497263"/>
          <p14:tracePt t="12735" x="885825" y="3497263"/>
          <p14:tracePt t="12742" x="703263" y="3497263"/>
          <p14:tracePt t="12748" x="538163" y="3506788"/>
          <p14:tracePt t="12755" x="392113" y="3506788"/>
          <p14:tracePt t="12762" x="246063" y="3506788"/>
          <p14:tracePt t="12769" x="100013" y="3506788"/>
          <p14:tracePt t="15018" x="457200" y="3735388"/>
          <p14:tracePt t="15024" x="766763" y="3752850"/>
          <p14:tracePt t="15033" x="1333500" y="3798888"/>
          <p14:tracePt t="15038" x="1598613" y="3798888"/>
          <p14:tracePt t="15045" x="1863725" y="3798888"/>
          <p14:tracePt t="15053" x="2063750" y="3789363"/>
          <p14:tracePt t="15060" x="2365375" y="3789363"/>
          <p14:tracePt t="15067" x="2593975" y="3789363"/>
          <p14:tracePt t="15073" x="2794000" y="3789363"/>
          <p14:tracePt t="15080" x="2940050" y="3798888"/>
          <p14:tracePt t="15087" x="3086100" y="3798888"/>
          <p14:tracePt t="15094" x="3278188" y="3798888"/>
          <p14:tracePt t="15101" x="3506788" y="3798888"/>
          <p14:tracePt t="15108" x="3708400" y="3816350"/>
          <p14:tracePt t="15116" x="3854450" y="3816350"/>
          <p14:tracePt t="15123" x="3981450" y="3816350"/>
          <p14:tracePt t="15130" x="4156075" y="3816350"/>
          <p14:tracePt t="15137" x="4356100" y="3816350"/>
          <p14:tracePt t="15143" x="4502150" y="3825875"/>
          <p14:tracePt t="15151" x="4611688" y="3825875"/>
          <p14:tracePt t="15157" x="4740275" y="3825875"/>
          <p14:tracePt t="15166" x="4840288" y="3844925"/>
          <p14:tracePt t="15172" x="4913313" y="3844925"/>
          <p14:tracePt t="15179" x="4949825" y="3844925"/>
          <p14:tracePt t="15187" x="4995863" y="3852863"/>
          <p14:tracePt t="15193" x="5049838" y="3852863"/>
          <p14:tracePt t="15200" x="5068888" y="3852863"/>
          <p14:tracePt t="15206" x="5086350" y="3852863"/>
          <p14:tracePt t="15215" x="5095875" y="3852863"/>
          <p14:tracePt t="15221" x="5114925" y="3852863"/>
          <p14:tracePt t="15241" x="5122863" y="3844925"/>
          <p14:tracePt t="15256" x="5132388" y="3844925"/>
          <p14:tracePt t="15263" x="5132388" y="3835400"/>
          <p14:tracePt t="15283" x="5132388" y="3825875"/>
          <p14:tracePt t="15904" x="5122863" y="3835400"/>
          <p14:tracePt t="15910" x="5105400" y="3852863"/>
          <p14:tracePt t="15917" x="5086350" y="3898900"/>
          <p14:tracePt t="15925" x="5059363" y="3927475"/>
          <p14:tracePt t="15932" x="5013325" y="3963988"/>
          <p14:tracePt t="15940" x="4968875" y="4027488"/>
          <p14:tracePt t="15946" x="4940300" y="4054475"/>
          <p14:tracePt t="15953" x="4913313" y="4073525"/>
          <p14:tracePt t="15961" x="4895850" y="4100513"/>
          <p14:tracePt t="15967" x="4857750" y="4137025"/>
          <p14:tracePt t="15974" x="4849813" y="4164013"/>
          <p14:tracePt t="15982" x="4830763" y="4173538"/>
          <p14:tracePt t="15989" x="4821238" y="4191000"/>
          <p14:tracePt t="16000" x="4813300" y="4191000"/>
          <p14:tracePt t="16001" x="4803775" y="4210050"/>
          <p14:tracePt t="16015" x="4794250" y="4219575"/>
          <p14:tracePt t="16023" x="4784725" y="4227513"/>
          <p14:tracePt t="16030" x="4784725" y="4237038"/>
          <p14:tracePt t="16044" x="4784725" y="4246563"/>
          <p14:tracePt t="16058" x="4794250" y="4246563"/>
          <p14:tracePt t="16072" x="4813300" y="4246563"/>
          <p14:tracePt t="16080" x="4849813" y="4237038"/>
          <p14:tracePt t="16085" x="4932363" y="4191000"/>
          <p14:tracePt t="16092" x="5159375" y="4073525"/>
          <p14:tracePt t="16100" x="5516563" y="3917950"/>
          <p14:tracePt t="16107" x="6045200" y="3716338"/>
          <p14:tracePt t="16115" x="6346825" y="3616325"/>
          <p14:tracePt t="16120" x="6648450" y="3516313"/>
          <p14:tracePt t="16129" x="6804025" y="3487738"/>
          <p14:tracePt t="16135" x="6894513" y="3460750"/>
          <p14:tracePt t="16142" x="6967538" y="3460750"/>
          <p14:tracePt t="16149" x="7069138" y="3443288"/>
          <p14:tracePt t="16155" x="7142163" y="3433763"/>
          <p14:tracePt t="16162" x="7178675" y="3433763"/>
          <p14:tracePt t="16170" x="7242175" y="3414713"/>
          <p14:tracePt t="16177" x="7296150" y="3414713"/>
          <p14:tracePt t="16183" x="7334250" y="3414713"/>
          <p14:tracePt t="16190" x="7388225" y="3406775"/>
          <p14:tracePt t="16198" x="7451725" y="3406775"/>
          <p14:tracePt t="16205" x="7488238" y="3406775"/>
          <p14:tracePt t="16212" x="7561263" y="3406775"/>
          <p14:tracePt t="16218" x="7589838" y="3397250"/>
          <p14:tracePt t="16225" x="7626350" y="3397250"/>
          <p14:tracePt t="16233" x="7643813" y="3397250"/>
          <p14:tracePt t="16239" x="7662863" y="3387725"/>
          <p14:tracePt t="16247" x="7680325" y="3387725"/>
          <p14:tracePt t="16253" x="7689850" y="3387725"/>
          <p14:tracePt t="16268" x="7699375" y="3378200"/>
          <p14:tracePt t="16282" x="7707313" y="3378200"/>
          <p14:tracePt t="16288" x="7707313" y="3370263"/>
          <p14:tracePt t="16302" x="7699375" y="3360738"/>
          <p14:tracePt t="16904" x="7670800" y="3360738"/>
          <p14:tracePt t="16910" x="7589838" y="3360738"/>
          <p14:tracePt t="16917" x="7488238" y="3351213"/>
          <p14:tracePt t="16925" x="7415213" y="3341688"/>
          <p14:tracePt t="16932" x="7334250" y="3324225"/>
          <p14:tracePt t="16940" x="7242175" y="3297238"/>
          <p14:tracePt t="16948" x="7132638" y="3268663"/>
          <p14:tracePt t="16952" x="7013575" y="3224213"/>
          <p14:tracePt t="16960" x="6940550" y="3214688"/>
          <p14:tracePt t="16966" x="6858000" y="3187700"/>
          <p14:tracePt t="16975" x="6813550" y="3168650"/>
          <p14:tracePt t="16981" x="6784975" y="3141663"/>
          <p14:tracePt t="16987" x="6721475" y="3105150"/>
          <p14:tracePt t="16995" x="6675438" y="3059113"/>
          <p14:tracePt t="17002" x="6621463" y="3013075"/>
          <p14:tracePt t="17010" x="6584950" y="2959100"/>
          <p14:tracePt t="17017" x="6548438" y="2894013"/>
          <p14:tracePt t="17023" x="6511925" y="2820988"/>
          <p14:tracePt t="17032" x="6483350" y="2757488"/>
          <p14:tracePt t="17036" x="6456363" y="2693988"/>
          <p14:tracePt t="17044" x="6446838" y="2647950"/>
          <p14:tracePt t="17051" x="6438900" y="2593975"/>
          <p14:tracePt t="17058" x="6438900" y="2538413"/>
          <p14:tracePt t="17065" x="6438900" y="2501900"/>
          <p14:tracePt t="17072" x="6438900" y="2465388"/>
          <p14:tracePt t="17079" x="6446838" y="2438400"/>
          <p14:tracePt t="17086" x="6456363" y="2374900"/>
          <p14:tracePt t="17093" x="6483350" y="2328863"/>
          <p14:tracePt t="17098" x="6492875" y="2292350"/>
          <p14:tracePt t="17106" x="6521450" y="2228850"/>
          <p14:tracePt t="17114" x="6584950" y="2146300"/>
          <p14:tracePt t="17120" x="6657975" y="2027238"/>
          <p14:tracePt t="17127" x="6731000" y="1963738"/>
          <p14:tracePt t="17134" x="6794500" y="1871663"/>
          <p14:tracePt t="17141" x="6867525" y="1789113"/>
          <p14:tracePt t="17148" x="6913563" y="1744663"/>
          <p14:tracePt t="17155" x="6986588" y="1689100"/>
          <p14:tracePt t="17164" x="7023100" y="1643063"/>
          <p14:tracePt t="17169" x="7040563" y="1606550"/>
          <p14:tracePt t="17176" x="7069138" y="1579563"/>
          <p14:tracePt t="17183" x="7086600" y="1562100"/>
          <p14:tracePt t="17190" x="7105650" y="1543050"/>
          <p14:tracePt t="17198" x="7123113" y="1525588"/>
          <p14:tracePt t="17204" x="7142163" y="1506538"/>
          <p14:tracePt t="17213" x="7150100" y="1479550"/>
          <p14:tracePt t="17218" x="7159625" y="1479550"/>
          <p14:tracePt t="17225" x="7169150" y="1470025"/>
          <p14:tracePt t="17231" x="7169150" y="1460500"/>
          <p14:tracePt t="17239" x="7169150" y="1452563"/>
          <p14:tracePt t="17248" x="7169150" y="1443038"/>
          <p14:tracePt t="17254" x="7169150" y="1433513"/>
          <p14:tracePt t="17260" x="7178675" y="1433513"/>
          <p14:tracePt t="17268" x="7178675" y="1423988"/>
          <p14:tracePt t="17289" x="7178675" y="1416050"/>
          <p14:tracePt t="17302" x="7169150" y="1397000"/>
          <p14:tracePt t="17308" x="7159625" y="1397000"/>
          <p14:tracePt t="17316" x="7150100" y="1387475"/>
          <p14:tracePt t="17323" x="7132638" y="1387475"/>
          <p14:tracePt t="17331" x="7123113" y="1370013"/>
          <p14:tracePt t="17336" x="7105650" y="1370013"/>
          <p14:tracePt t="17343" x="7086600" y="1370013"/>
          <p14:tracePt t="17351" x="7069138" y="1360488"/>
          <p14:tracePt t="17358" x="7040563" y="1350963"/>
          <p14:tracePt t="17364" x="7032625" y="1333500"/>
          <p14:tracePt t="17371" x="6996113" y="1323975"/>
          <p14:tracePt t="17378" x="6977063" y="1314450"/>
          <p14:tracePt t="17385" x="6959600" y="1287463"/>
          <p14:tracePt t="17392" x="6940550" y="1277938"/>
          <p14:tracePt t="17399" x="6913563" y="1270000"/>
          <p14:tracePt t="17406" x="6904038" y="1250950"/>
          <p14:tracePt t="17414" x="6886575" y="1241425"/>
          <p14:tracePt t="17420" x="6877050" y="1233488"/>
          <p14:tracePt t="17427" x="6867525" y="1223963"/>
          <p14:tracePt t="17434" x="6858000" y="1214438"/>
          <p14:tracePt t="17440" x="6850063" y="1204913"/>
          <p14:tracePt t="17447" x="6850063" y="1196975"/>
          <p14:tracePt t="17455" x="6840538" y="1187450"/>
          <p14:tracePt t="17462" x="6840538" y="1177925"/>
          <p14:tracePt t="17469" x="6840538" y="1168400"/>
          <p14:tracePt t="17476" x="6821488" y="1160463"/>
          <p14:tracePt t="17491" x="6821488" y="1150938"/>
          <p14:tracePt t="17498" x="6813550" y="1141413"/>
          <p14:tracePt t="17511" x="6813550" y="1131888"/>
          <p14:tracePt t="17519" x="6813550" y="1114425"/>
          <p14:tracePt t="17532" x="6813550" y="1104900"/>
          <p14:tracePt t="17546" x="6813550" y="1095375"/>
          <p14:tracePt t="17554" x="6821488" y="1087438"/>
          <p14:tracePt t="17560" x="6821488" y="1077913"/>
          <p14:tracePt t="17574" x="6821488" y="1058863"/>
          <p14:tracePt t="17596" x="6821488" y="1050925"/>
          <p14:tracePt t="17602" x="6821488" y="1041400"/>
          <p14:tracePt t="17609" x="6831013" y="1041400"/>
          <p14:tracePt t="17631" x="6840538" y="1022350"/>
          <p14:tracePt t="17643" x="6850063" y="1014413"/>
          <p14:tracePt t="17672" x="6858000" y="1004888"/>
          <p14:tracePt t="17679" x="6867525" y="995363"/>
          <p14:tracePt t="17714" x="6867525" y="985838"/>
          <p14:tracePt t="17729" x="6867525" y="976313"/>
          <p14:tracePt t="18238" x="7004050" y="958850"/>
          <p14:tracePt t="18244" x="7169150" y="949325"/>
          <p14:tracePt t="18251" x="7424738" y="931863"/>
          <p14:tracePt t="18259" x="7589838" y="931863"/>
          <p14:tracePt t="18265" x="7726363" y="931863"/>
          <p14:tracePt t="18272" x="7845425" y="931863"/>
          <p14:tracePt t="18280" x="8018463" y="931863"/>
          <p14:tracePt t="18287" x="8183563" y="939800"/>
          <p14:tracePt t="18293" x="8264525" y="949325"/>
          <p14:tracePt t="18300" x="8410575" y="968375"/>
          <p14:tracePt t="18308" x="8529638" y="1004888"/>
          <p14:tracePt t="18313" x="8621713" y="1022350"/>
          <p14:tracePt t="18321" x="8702675" y="1050925"/>
          <p14:tracePt t="18328" x="8812213" y="1077913"/>
          <p14:tracePt t="18335" x="8921750" y="1104900"/>
          <p14:tracePt t="18342" x="9023350" y="1160463"/>
          <p14:tracePt t="18348" x="9069388" y="1168400"/>
          <p14:tracePt t="18356" x="9113838" y="1196975"/>
          <p14:tracePt t="18364" x="9178925" y="1214438"/>
          <p14:tracePt t="18370" x="9223375" y="1250950"/>
          <p14:tracePt t="18376" x="9269413" y="1277938"/>
          <p14:tracePt t="18384" x="9315450" y="1314450"/>
          <p14:tracePt t="18392" x="9361488" y="1350963"/>
          <p14:tracePt t="18397" x="9378950" y="1370013"/>
          <p14:tracePt t="18405" x="9424988" y="1387475"/>
          <p14:tracePt t="18414" x="9471025" y="1423988"/>
          <p14:tracePt t="18419" x="9488488" y="1443038"/>
          <p14:tracePt t="18426" x="9534525" y="1470025"/>
          <p14:tracePt t="18433" x="9588500" y="1516063"/>
          <p14:tracePt t="18440" x="9634538" y="1562100"/>
          <p14:tracePt t="18447" x="9698038" y="1635125"/>
          <p14:tracePt t="18453" x="9772650" y="1698625"/>
          <p14:tracePt t="18461" x="9809163" y="1744663"/>
          <p14:tracePt t="18468" x="9845675" y="1798638"/>
          <p14:tracePt t="18474" x="9899650" y="1881188"/>
          <p14:tracePt t="18482" x="9972675" y="1981200"/>
          <p14:tracePt t="18489" x="10028238" y="2063750"/>
          <p14:tracePt t="18496" x="10082213" y="2173288"/>
          <p14:tracePt t="18503" x="10174288" y="2328863"/>
          <p14:tracePt t="18509" x="10247313" y="2484438"/>
          <p14:tracePt t="18516" x="10374313" y="2740025"/>
          <p14:tracePt t="18523" x="10502900" y="3049588"/>
          <p14:tracePt t="18530" x="10593388" y="3314700"/>
          <p14:tracePt t="18538" x="10694988" y="3589338"/>
          <p14:tracePt t="18545" x="10804525" y="3825875"/>
          <p14:tracePt t="18552" x="10868025" y="3944938"/>
          <p14:tracePt t="18558" x="10922000" y="4100513"/>
          <p14:tracePt t="18565" x="10987088" y="4210050"/>
          <p14:tracePt t="18572" x="11023600" y="4329113"/>
          <p14:tracePt t="18580" x="11087100" y="4429125"/>
          <p14:tracePt t="18587" x="11096625" y="4475163"/>
          <p14:tracePt t="18594" x="11114088" y="4502150"/>
          <p14:tracePt t="18601" x="11123613" y="4529138"/>
          <p14:tracePt t="18608" x="11133138" y="4565650"/>
          <p14:tracePt t="18614" x="11133138" y="4575175"/>
          <p14:tracePt t="18621" x="11133138" y="4584700"/>
          <p14:tracePt t="18635" x="11133138" y="4592638"/>
          <p14:tracePt t="18643" x="11133138" y="4602163"/>
          <p14:tracePt t="18656" x="11123613" y="4602163"/>
          <p14:tracePt t="18895" x="11104563" y="4775200"/>
          <p14:tracePt t="18900" x="11023600" y="5040313"/>
          <p14:tracePt t="18907" x="10995025" y="5287963"/>
          <p14:tracePt t="18913" x="10958513" y="5414963"/>
          <p14:tracePt t="18922" x="10922000" y="5534025"/>
          <p14:tracePt t="18928" x="10895013" y="5643563"/>
          <p14:tracePt t="18935" x="10868025" y="5726113"/>
          <p14:tracePt t="18942" x="10841038" y="5807075"/>
          <p14:tracePt t="18949" x="10795000" y="5918200"/>
          <p14:tracePt t="18956" x="10768013" y="5981700"/>
          <p14:tracePt t="18963" x="10768013" y="6035675"/>
          <p14:tracePt t="18970" x="10748963" y="6100763"/>
          <p14:tracePt t="18979" x="10721975" y="6200775"/>
          <p14:tracePt t="18984" x="10694988" y="6291263"/>
          <p14:tracePt t="18992" x="10675938" y="6356350"/>
          <p14:tracePt t="19000" x="10666413" y="6392863"/>
          <p14:tracePt t="19006" x="10658475" y="6473825"/>
          <p14:tracePt t="19013" x="10629900" y="6519863"/>
          <p14:tracePt t="19018" x="10629900" y="6556375"/>
          <p14:tracePt t="19027" x="10621963" y="6575425"/>
          <p14:tracePt t="19034" x="10621963" y="6583363"/>
          <p14:tracePt t="19040" x="10612438" y="6602413"/>
          <p14:tracePt t="19047" x="10612438" y="6611938"/>
          <p14:tracePt t="19054" x="10612438" y="6619875"/>
          <p14:tracePt t="19075" x="10612438" y="6629400"/>
          <p14:tracePt t="19081" x="10602913" y="6629400"/>
          <p14:tracePt t="19088" x="10593388" y="6638925"/>
          <p14:tracePt t="19095" x="10593388" y="6648450"/>
          <p14:tracePt t="19158" x="10585450" y="6629400"/>
          <p14:tracePt t="19165" x="10585450" y="6611938"/>
          <p14:tracePt t="19173" x="10566400" y="6592888"/>
          <p14:tracePt t="19179" x="10566400" y="6556375"/>
          <p14:tracePt t="19186" x="10529888" y="6456363"/>
          <p14:tracePt t="19192" x="10510838" y="6356350"/>
          <p14:tracePt t="19200" x="10466388" y="6191250"/>
          <p14:tracePt t="19207" x="10420350" y="5981700"/>
          <p14:tracePt t="19214" x="10328275" y="5580063"/>
          <p14:tracePt t="19221" x="10237788" y="5178425"/>
          <p14:tracePt t="19229" x="10174288" y="4976813"/>
          <p14:tracePt t="19235" x="10145713" y="4830763"/>
          <p14:tracePt t="19242" x="10101263" y="4648200"/>
          <p14:tracePt t="19249" x="10009188" y="4373563"/>
          <p14:tracePt t="19255" x="9882188" y="4064000"/>
          <p14:tracePt t="19262" x="9790113" y="3825875"/>
          <p14:tracePt t="19270" x="9707563" y="3625850"/>
          <p14:tracePt t="19277" x="9625013" y="3424238"/>
          <p14:tracePt t="19283" x="9471025" y="3078163"/>
          <p14:tracePt t="19290" x="9361488" y="2830513"/>
          <p14:tracePt t="19297" x="9232900" y="2611438"/>
          <p14:tracePt t="19304" x="9169400" y="2474913"/>
          <p14:tracePt t="19312" x="9113838" y="2346325"/>
          <p14:tracePt t="19318" x="9050338" y="2209800"/>
          <p14:tracePt t="19325" x="8977313" y="2109788"/>
          <p14:tracePt t="19332" x="8940800" y="2046288"/>
          <p14:tracePt t="19339" x="8931275" y="2027238"/>
          <p14:tracePt t="19347" x="8904288" y="2000250"/>
          <p14:tracePt t="19360" x="8885238" y="1990725"/>
          <p14:tracePt t="19375" x="8885238" y="1981200"/>
          <p14:tracePt t="19381" x="8877300" y="1981200"/>
          <p14:tracePt t="19388" x="8867775" y="1973263"/>
          <p14:tracePt t="19403" x="8858250" y="1973263"/>
          <p14:tracePt t="19409" x="8848725" y="1973263"/>
          <p14:tracePt t="19423" x="8840788" y="1973263"/>
          <p14:tracePt t="19726" x="8785225" y="1944688"/>
          <p14:tracePt t="19733" x="8702675" y="1881188"/>
          <p14:tracePt t="19739" x="8529638" y="1781175"/>
          <p14:tracePt t="19747" x="8410575" y="1708150"/>
          <p14:tracePt t="19753" x="8293100" y="1652588"/>
          <p14:tracePt t="19761" x="8174038" y="1579563"/>
          <p14:tracePt t="19768" x="8008938" y="1497013"/>
          <p14:tracePt t="19774" x="7872413" y="1443038"/>
          <p14:tracePt t="19781" x="7772400" y="1387475"/>
          <p14:tracePt t="19788" x="7670800" y="1343025"/>
          <p14:tracePt t="19795" x="7580313" y="1296988"/>
          <p14:tracePt t="19802" x="7497763" y="1241425"/>
          <p14:tracePt t="19809" x="7451725" y="1223963"/>
          <p14:tracePt t="19816" x="7407275" y="1214438"/>
          <p14:tracePt t="19822" x="7361238" y="1160463"/>
          <p14:tracePt t="19830" x="7315200" y="1141413"/>
          <p14:tracePt t="19837" x="7278688" y="1123950"/>
          <p14:tracePt t="19845" x="7251700" y="1087438"/>
          <p14:tracePt t="19850" x="7232650" y="1077913"/>
          <p14:tracePt t="19858" x="7215188" y="1068388"/>
          <p14:tracePt t="19865" x="7205663" y="1058863"/>
          <p14:tracePt t="19872" x="7178675" y="1041400"/>
          <p14:tracePt t="19879" x="7169150" y="1041400"/>
          <p14:tracePt t="19885" x="7150100" y="1031875"/>
          <p14:tracePt t="19895" x="7142163" y="1031875"/>
          <p14:tracePt t="19900" x="7142163" y="1022350"/>
          <p14:tracePt t="19906" x="7132638" y="1022350"/>
          <p14:tracePt t="19914" x="7123113" y="1014413"/>
          <p14:tracePt t="19921" x="7113588" y="1014413"/>
          <p14:tracePt t="19928" x="7105650" y="1004888"/>
          <p14:tracePt t="19934" x="7096125" y="1004888"/>
          <p14:tracePt t="19942" x="7086600" y="995363"/>
          <p14:tracePt t="19956" x="7077075" y="995363"/>
          <p14:tracePt t="19969" x="7069138" y="995363"/>
          <p14:tracePt t="19976" x="7059613" y="985838"/>
          <p14:tracePt t="19984" x="7050088" y="985838"/>
          <p14:tracePt t="20004" x="7040563" y="985838"/>
          <p14:tracePt t="20011" x="7032625" y="985838"/>
          <p14:tracePt t="20137" x="7040563" y="985838"/>
          <p14:tracePt t="20144" x="7050088" y="985838"/>
          <p14:tracePt t="20151" x="7059613" y="985838"/>
          <p14:tracePt t="20158" x="7069138" y="985838"/>
          <p14:tracePt t="20165" x="7077075" y="1004888"/>
          <p14:tracePt t="20172" x="7096125" y="1004888"/>
          <p14:tracePt t="20180" x="7113588" y="1014413"/>
          <p14:tracePt t="20187" x="7142163" y="1022350"/>
          <p14:tracePt t="20195" x="7196138" y="1050925"/>
          <p14:tracePt t="20200" x="7342188" y="1077913"/>
          <p14:tracePt t="20206" x="7561263" y="1123950"/>
          <p14:tracePt t="20214" x="7726363" y="1168400"/>
          <p14:tracePt t="20221" x="7935913" y="1223963"/>
          <p14:tracePt t="20228" x="8191500" y="1277938"/>
          <p14:tracePt t="20235" x="8410575" y="1323975"/>
          <p14:tracePt t="20242" x="8539163" y="1350963"/>
          <p14:tracePt t="20249" x="8658225" y="1379538"/>
          <p14:tracePt t="20256" x="8731250" y="1406525"/>
          <p14:tracePt t="20263" x="8812213" y="1433513"/>
          <p14:tracePt t="20269" x="8877300" y="1460500"/>
          <p14:tracePt t="20278" x="8931275" y="1489075"/>
          <p14:tracePt t="20284" x="8967788" y="1497013"/>
          <p14:tracePt t="20290" x="9004300" y="1516063"/>
          <p14:tracePt t="20298" x="9040813" y="1525588"/>
          <p14:tracePt t="20304" x="9086850" y="1552575"/>
          <p14:tracePt t="20312" x="9132888" y="1570038"/>
          <p14:tracePt t="20319" x="9150350" y="1579563"/>
          <p14:tracePt t="20326" x="9178925" y="1589088"/>
          <p14:tracePt t="20332" x="9205913" y="1606550"/>
          <p14:tracePt t="20339" x="9223375" y="1616075"/>
          <p14:tracePt t="20346" x="9242425" y="1625600"/>
          <p14:tracePt t="20354" x="9259888" y="1635125"/>
          <p14:tracePt t="20361" x="9324975" y="1671638"/>
          <p14:tracePt t="20367" x="9351963" y="1679575"/>
          <p14:tracePt t="20374" x="9415463" y="1716088"/>
          <p14:tracePt t="20382" x="9461500" y="1752600"/>
          <p14:tracePt t="20389" x="9544050" y="1798638"/>
          <p14:tracePt t="20395" x="9588500" y="1862138"/>
          <p14:tracePt t="20403" x="9653588" y="1890713"/>
          <p14:tracePt t="20410" x="9707563" y="1935163"/>
          <p14:tracePt t="20416" x="9753600" y="1954213"/>
          <p14:tracePt t="20424" x="9817100" y="2027238"/>
          <p14:tracePt t="20430" x="9882188" y="2090738"/>
          <p14:tracePt t="20437" x="9918700" y="2127250"/>
          <p14:tracePt t="20444" x="9963150" y="2173288"/>
          <p14:tracePt t="20451" x="9999663" y="2219325"/>
          <p14:tracePt t="20459" x="10036175" y="2273300"/>
          <p14:tracePt t="20465" x="10091738" y="2338388"/>
          <p14:tracePt t="20472" x="10109200" y="2382838"/>
          <p14:tracePt t="20479" x="10145713" y="2447925"/>
          <p14:tracePt t="20487" x="10191750" y="2528888"/>
          <p14:tracePt t="20494" x="10247313" y="2611438"/>
          <p14:tracePt t="20500" x="10283825" y="2684463"/>
          <p14:tracePt t="20507" x="10310813" y="2784475"/>
          <p14:tracePt t="20514" x="10328275" y="2857500"/>
          <p14:tracePt t="20521" x="10337800" y="2903538"/>
          <p14:tracePt t="20528" x="10347325" y="2968625"/>
          <p14:tracePt t="20535" x="10356850" y="2995613"/>
          <p14:tracePt t="20542" x="10364788" y="3032125"/>
          <p14:tracePt t="20549" x="10383838" y="3049588"/>
          <p14:tracePt t="20556" x="10383838" y="3086100"/>
          <p14:tracePt t="20563" x="10383838" y="3105150"/>
          <p14:tracePt t="20570" x="10383838" y="3132138"/>
          <p14:tracePt t="20578" x="10393363" y="3151188"/>
          <p14:tracePt t="20584" x="10393363" y="3168650"/>
          <p14:tracePt t="20592" x="10393363" y="3187700"/>
          <p14:tracePt t="20598" x="10393363" y="3195638"/>
          <p14:tracePt t="20605" x="10393363" y="3205163"/>
          <p14:tracePt t="20611" x="10393363" y="3214688"/>
          <p14:tracePt t="20619" x="10393363" y="3224213"/>
          <p14:tracePt t="20633" x="10393363" y="3232150"/>
          <p14:tracePt t="20639" x="10393363" y="3241675"/>
          <p14:tracePt t="20654" x="10383838" y="3241675"/>
          <p14:tracePt t="20661" x="10364788" y="3241675"/>
          <p14:tracePt t="20674" x="10347325" y="3232150"/>
          <p14:tracePt t="20682" x="10337800" y="3224213"/>
          <p14:tracePt t="20689" x="10328275" y="3205163"/>
          <p14:tracePt t="20696" x="10310813" y="3205163"/>
          <p14:tracePt t="20702" x="10291763" y="3187700"/>
          <p14:tracePt t="20711" x="10274300" y="3168650"/>
          <p14:tracePt t="20716" x="10255250" y="3151188"/>
          <p14:tracePt t="20724" x="10237788" y="3132138"/>
          <p14:tracePt t="20730" x="10218738" y="3105150"/>
          <p14:tracePt t="20737" x="10191750" y="3086100"/>
          <p14:tracePt t="20744" x="10174288" y="3068638"/>
          <p14:tracePt t="20751" x="10155238" y="3049588"/>
          <p14:tracePt t="20760" x="10128250" y="3022600"/>
          <p14:tracePt t="20765" x="10091738" y="2995613"/>
          <p14:tracePt t="20773" x="10045700" y="2968625"/>
          <p14:tracePt t="20779" x="9999663" y="2930525"/>
          <p14:tracePt t="20786" x="9955213" y="2894013"/>
          <p14:tracePt t="20794" x="9909175" y="2840038"/>
          <p14:tracePt t="20800" x="9790113" y="2767013"/>
          <p14:tracePt t="20807" x="9698038" y="2703513"/>
          <p14:tracePt t="20814" x="9607550" y="2638425"/>
          <p14:tracePt t="20821" x="9488488" y="2565400"/>
          <p14:tracePt t="20829" x="9332913" y="2474913"/>
          <p14:tracePt t="20835" x="9105900" y="2355850"/>
          <p14:tracePt t="20842" x="8848725" y="2200275"/>
          <p14:tracePt t="20849" x="8556625" y="2027238"/>
          <p14:tracePt t="20856" x="8439150" y="1954213"/>
          <p14:tracePt t="20863" x="8320088" y="1881188"/>
          <p14:tracePt t="20870" x="8147050" y="1789113"/>
          <p14:tracePt t="20877" x="8045450" y="1735138"/>
          <p14:tracePt t="20884" x="7945438" y="1671638"/>
          <p14:tracePt t="20891" x="7845425" y="1616075"/>
          <p14:tracePt t="20898" x="7716838" y="1525588"/>
          <p14:tracePt t="20905" x="7616825" y="1470025"/>
          <p14:tracePt t="20912" x="7516813" y="1397000"/>
          <p14:tracePt t="20919" x="7434263" y="1343025"/>
          <p14:tracePt t="20927" x="7370763" y="1306513"/>
          <p14:tracePt t="20933" x="7288213" y="1270000"/>
          <p14:tracePt t="20940" x="7223125" y="1241425"/>
          <p14:tracePt t="20946" x="7178675" y="1214438"/>
          <p14:tracePt t="20954" x="7132638" y="1196975"/>
          <p14:tracePt t="20961" x="7077075" y="1187450"/>
          <p14:tracePt t="20968" x="7013575" y="1160463"/>
          <p14:tracePt t="20974" x="6986588" y="1160463"/>
          <p14:tracePt t="20982" x="6950075" y="1160463"/>
          <p14:tracePt t="20989" x="6931025" y="1150938"/>
          <p14:tracePt t="20996" x="6913563" y="1150938"/>
          <p14:tracePt t="21011" x="6904038" y="1150938"/>
          <p14:tracePt t="21017" x="6894513" y="1150938"/>
          <p14:tracePt t="21024" x="6886575" y="1150938"/>
          <p14:tracePt t="21310" x="6694488" y="1306513"/>
          <p14:tracePt t="21317" x="6392863" y="1552575"/>
          <p14:tracePt t="21325" x="6137275" y="1708150"/>
          <p14:tracePt t="21331" x="6018213" y="1798638"/>
          <p14:tracePt t="21339" x="5881688" y="1871663"/>
          <p14:tracePt t="21346" x="5745163" y="1944688"/>
          <p14:tracePt t="21353" x="5589588" y="2017713"/>
          <p14:tracePt t="21360" x="5424488" y="2100263"/>
          <p14:tracePt t="21366" x="5268913" y="2173288"/>
          <p14:tracePt t="21374" x="5105400" y="2236788"/>
          <p14:tracePt t="21380" x="4932363" y="2309813"/>
          <p14:tracePt t="21388" x="4821238" y="2338388"/>
          <p14:tracePt t="21394" x="4721225" y="2382838"/>
          <p14:tracePt t="21403" x="4584700" y="2447925"/>
          <p14:tracePt t="21411" x="4529138" y="2465388"/>
          <p14:tracePt t="21416" x="4484688" y="2492375"/>
          <p14:tracePt t="21424" x="4438650" y="2511425"/>
          <p14:tracePt t="21429" x="4392613" y="2547938"/>
          <p14:tracePt t="21437" x="4346575" y="2574925"/>
          <p14:tracePt t="21444" x="4302125" y="2584450"/>
          <p14:tracePt t="21451" x="4256088" y="2593975"/>
          <p14:tracePt t="21457" x="4229100" y="2601913"/>
          <p14:tracePt t="21464" x="4210050" y="2601913"/>
          <p14:tracePt t="21470" x="4183063" y="2611438"/>
          <p14:tracePt t="21478" x="4156075" y="2611438"/>
          <p14:tracePt t="21485" x="4146550" y="2611438"/>
          <p14:tracePt t="21492" x="4119563" y="2620963"/>
          <p14:tracePt t="21498" x="4090988" y="2620963"/>
          <p14:tracePt t="21505" x="4054475" y="2620963"/>
          <p14:tracePt t="21513" x="4037013" y="2620963"/>
          <p14:tracePt t="21520" x="4008438" y="2611438"/>
          <p14:tracePt t="21527" x="3981450" y="2611438"/>
          <p14:tracePt t="21533" x="3954463" y="2601913"/>
          <p14:tracePt t="21540" x="3944938" y="2593975"/>
          <p14:tracePt t="21548" x="3917950" y="2584450"/>
          <p14:tracePt t="21555" x="3890963" y="2574925"/>
          <p14:tracePt t="21562" x="3854450" y="2565400"/>
          <p14:tracePt t="21568" x="3817938" y="2557463"/>
          <p14:tracePt t="21577" x="3771900" y="2528888"/>
          <p14:tracePt t="21582" x="3735388" y="2520950"/>
          <p14:tracePt t="21589" x="3708400" y="2492375"/>
          <p14:tracePt t="21596" x="3643313" y="2447925"/>
          <p14:tracePt t="21603" x="3598863" y="2428875"/>
          <p14:tracePt t="21611" x="3562350" y="2392363"/>
          <p14:tracePt t="21617" x="3516313" y="2365375"/>
          <p14:tracePt t="21623" x="3470275" y="2309813"/>
          <p14:tracePt t="21631" x="3452813" y="2282825"/>
          <p14:tracePt t="21637" x="3416300" y="2265363"/>
          <p14:tracePt t="21645" x="3406775" y="2236788"/>
          <p14:tracePt t="21652" x="3379788" y="2219325"/>
          <p14:tracePt t="21660" x="3360738" y="2192338"/>
          <p14:tracePt t="21665" x="3333750" y="2173288"/>
          <p14:tracePt t="21673" x="3314700" y="2163763"/>
          <p14:tracePt t="21680" x="3314700" y="2155825"/>
          <p14:tracePt t="21687" x="3297238" y="2136775"/>
          <p14:tracePt t="21694" x="3287713" y="2119313"/>
          <p14:tracePt t="21701" x="3278188" y="2100263"/>
          <p14:tracePt t="21716" x="3270250" y="2073275"/>
          <p14:tracePt t="21722" x="3260725" y="2063750"/>
          <p14:tracePt t="21729" x="3251200" y="2046288"/>
          <p14:tracePt t="21736" x="3251200" y="2027238"/>
          <p14:tracePt t="21744" x="3251200" y="2017713"/>
          <p14:tracePt t="21751" x="3251200" y="2000250"/>
          <p14:tracePt t="21757" x="3251200" y="1981200"/>
          <p14:tracePt t="21764" x="3260725" y="1973263"/>
          <p14:tracePt t="21771" x="3260725" y="1963738"/>
          <p14:tracePt t="21779" x="3270250" y="1954213"/>
          <p14:tracePt t="21786" x="3297238" y="1944688"/>
          <p14:tracePt t="21794" x="3314700" y="1927225"/>
          <p14:tracePt t="21799" x="3379788" y="1898650"/>
          <p14:tracePt t="21808" x="3506788" y="1854200"/>
          <p14:tracePt t="21814" x="3662363" y="1808163"/>
          <p14:tracePt t="21820" x="3844925" y="1744663"/>
          <p14:tracePt t="21828" x="4017963" y="1689100"/>
          <p14:tracePt t="21834" x="4200525" y="1652588"/>
          <p14:tracePt t="21842" x="4329113" y="1643063"/>
          <p14:tracePt t="21849" x="4419600" y="1625600"/>
          <p14:tracePt t="21855" x="4502150" y="1635125"/>
          <p14:tracePt t="21862" x="4575175" y="1643063"/>
          <p14:tracePt t="21869" x="4675188" y="1662113"/>
          <p14:tracePt t="21877" x="4711700" y="1671638"/>
          <p14:tracePt t="21885" x="4776788" y="1689100"/>
          <p14:tracePt t="21895" x="4840288" y="1716088"/>
          <p14:tracePt t="21897" x="4913313" y="1744663"/>
          <p14:tracePt t="21904" x="4995863" y="1771650"/>
          <p14:tracePt t="21912" x="5032375" y="1798638"/>
          <p14:tracePt t="21919" x="5095875" y="1844675"/>
          <p14:tracePt t="21926" x="5122863" y="1871663"/>
          <p14:tracePt t="21934" x="5187950" y="1927225"/>
          <p14:tracePt t="21939" x="5224463" y="1973263"/>
          <p14:tracePt t="21949" x="5251450" y="1990725"/>
          <p14:tracePt t="21955" x="5278438" y="2027238"/>
          <p14:tracePt t="21961" x="5287963" y="2054225"/>
          <p14:tracePt t="21967" x="5297488" y="2073275"/>
          <p14:tracePt t="21975" x="5305425" y="2090738"/>
          <p14:tracePt t="21981" x="5314950" y="2109788"/>
          <p14:tracePt t="21989" x="5324475" y="2136775"/>
          <p14:tracePt t="21994" x="5324475" y="2155825"/>
          <p14:tracePt t="22002" x="5334000" y="2173288"/>
          <p14:tracePt t="22011" x="5334000" y="2182813"/>
          <p14:tracePt t="22017" x="5334000" y="2200275"/>
          <p14:tracePt t="22023" x="5334000" y="2219325"/>
          <p14:tracePt t="22030" x="5324475" y="2228850"/>
          <p14:tracePt t="22037" x="5324475" y="2246313"/>
          <p14:tracePt t="22044" x="5305425" y="2265363"/>
          <p14:tracePt t="22052" x="5297488" y="2282825"/>
          <p14:tracePt t="22058" x="5287963" y="2282825"/>
          <p14:tracePt t="22065" x="5260975" y="2301875"/>
          <p14:tracePt t="22072" x="5232400" y="2309813"/>
          <p14:tracePt t="22079" x="5214938" y="2328863"/>
          <p14:tracePt t="22087" x="5195888" y="2338388"/>
          <p14:tracePt t="22094" x="5159375" y="2355850"/>
          <p14:tracePt t="22099" x="5105400" y="2382838"/>
          <p14:tracePt t="22107" x="5022850" y="2411413"/>
          <p14:tracePt t="22114" x="4976813" y="2428875"/>
          <p14:tracePt t="22121" x="4886325" y="2455863"/>
          <p14:tracePt t="22127" x="4821238" y="2484438"/>
          <p14:tracePt t="22134" x="4748213" y="2492375"/>
          <p14:tracePt t="22142" x="4667250" y="2511425"/>
          <p14:tracePt t="22149" x="4584700" y="2547938"/>
          <p14:tracePt t="22155" x="4492625" y="2565400"/>
          <p14:tracePt t="22163" x="4402138" y="2593975"/>
          <p14:tracePt t="22169" x="4302125" y="2601913"/>
          <p14:tracePt t="22177" x="4237038" y="2630488"/>
          <p14:tracePt t="22184" x="4146550" y="2630488"/>
          <p14:tracePt t="22190" x="4090988" y="2630488"/>
          <p14:tracePt t="22197" x="4037013" y="2630488"/>
          <p14:tracePt t="22204" x="3971925" y="2611438"/>
          <p14:tracePt t="22212" x="3917950" y="2611438"/>
          <p14:tracePt t="22218" x="3871913" y="2574925"/>
          <p14:tracePt t="22226" x="3825875" y="2557463"/>
          <p14:tracePt t="22232" x="3798888" y="2547938"/>
          <p14:tracePt t="22240" x="3771900" y="2511425"/>
          <p14:tracePt t="22247" x="3752850" y="2501900"/>
          <p14:tracePt t="22253" x="3735388" y="2484438"/>
          <p14:tracePt t="22260" x="3716338" y="2465388"/>
          <p14:tracePt t="22267" x="3698875" y="2438400"/>
          <p14:tracePt t="22275" x="3679825" y="2419350"/>
          <p14:tracePt t="22281" x="3679825" y="2382838"/>
          <p14:tracePt t="22288" x="3652838" y="2365375"/>
          <p14:tracePt t="22295" x="3643313" y="2346325"/>
          <p14:tracePt t="22302" x="3635375" y="2328863"/>
          <p14:tracePt t="22310" x="3635375" y="2309813"/>
          <p14:tracePt t="22316" x="3635375" y="2282825"/>
          <p14:tracePt t="22322" x="3635375" y="2265363"/>
          <p14:tracePt t="22330" x="3635375" y="2255838"/>
          <p14:tracePt t="22337" x="3643313" y="2246313"/>
          <p14:tracePt t="22344" x="3643313" y="2228850"/>
          <p14:tracePt t="22358" x="3652838" y="2228850"/>
          <p14:tracePt t="22365" x="3662363" y="2219325"/>
          <p14:tracePt t="22371" x="3671888" y="2209800"/>
          <p14:tracePt t="22379" x="3679825" y="2200275"/>
          <p14:tracePt t="22385" x="3698875" y="2192338"/>
          <p14:tracePt t="22396" x="3698875" y="2182813"/>
          <p14:tracePt t="22402" x="3708400" y="2173288"/>
          <p14:tracePt t="22408" x="3716338" y="2163763"/>
          <p14:tracePt t="22414" x="3725863" y="2163763"/>
          <p14:tracePt t="22422" x="3744913" y="2155825"/>
          <p14:tracePt t="22428" x="3752850" y="2146300"/>
          <p14:tracePt t="22435" x="3771900" y="2136775"/>
          <p14:tracePt t="22444" x="3771900" y="2127250"/>
          <p14:tracePt t="22449" x="3789363" y="2119313"/>
          <p14:tracePt t="22456" x="3798888" y="2109788"/>
          <p14:tracePt t="22463" x="3817938" y="2100263"/>
          <p14:tracePt t="22470" x="3825875" y="2090738"/>
          <p14:tracePt t="22477" x="3835400" y="2090738"/>
          <p14:tracePt t="22484" x="3844925" y="2090738"/>
          <p14:tracePt t="22492" x="3862388" y="2082800"/>
          <p14:tracePt t="22505" x="3871913" y="2063750"/>
          <p14:tracePt t="22511" x="3890963" y="2063750"/>
          <p14:tracePt t="22519" x="3898900" y="2054225"/>
          <p14:tracePt t="22527" x="3917950" y="2046288"/>
          <p14:tracePt t="22533" x="3935413" y="2046288"/>
          <p14:tracePt t="22540" x="3954463" y="2027238"/>
          <p14:tracePt t="22546" x="3971925" y="2017713"/>
          <p14:tracePt t="22554" x="3990975" y="2009775"/>
          <p14:tracePt t="22561" x="4017963" y="2000250"/>
          <p14:tracePt t="22568" x="4064000" y="1990725"/>
          <p14:tracePt t="22576" x="4110038" y="1963738"/>
          <p14:tracePt t="22581" x="4173538" y="1935163"/>
          <p14:tracePt t="22589" x="4237038" y="1917700"/>
          <p14:tracePt t="22595" x="4419600" y="1854200"/>
          <p14:tracePt t="22602" x="4594225" y="1771650"/>
          <p14:tracePt t="22610" x="4813300" y="1671638"/>
          <p14:tracePt t="22616" x="5049838" y="1579563"/>
          <p14:tracePt t="22624" x="5168900" y="1525588"/>
          <p14:tracePt t="22630" x="5268913" y="1479550"/>
          <p14:tracePt t="22637" x="5370513" y="1423988"/>
          <p14:tracePt t="22643" x="5451475" y="1370013"/>
          <p14:tracePt t="22651" x="5524500" y="1323975"/>
          <p14:tracePt t="22660" x="5580063" y="1287463"/>
          <p14:tracePt t="22665" x="5626100" y="1270000"/>
          <p14:tracePt t="22671" x="5689600" y="1233488"/>
          <p14:tracePt t="22679" x="5745163" y="1204913"/>
          <p14:tracePt t="22686" x="5772150" y="1187450"/>
          <p14:tracePt t="22693" x="5808663" y="1168400"/>
          <p14:tracePt t="22700" x="5845175" y="1150938"/>
          <p14:tracePt t="22706" x="5891213" y="1123950"/>
          <p14:tracePt t="22713" x="5935663" y="1095375"/>
          <p14:tracePt t="22720" x="5972175" y="1077913"/>
          <p14:tracePt t="22729" x="6018213" y="1068388"/>
          <p14:tracePt t="22734" x="6037263" y="1050925"/>
          <p14:tracePt t="22743" x="6081713" y="1031875"/>
          <p14:tracePt t="22748" x="6110288" y="1014413"/>
          <p14:tracePt t="22755" x="6127750" y="1004888"/>
          <p14:tracePt t="22763" x="6173788" y="995363"/>
          <p14:tracePt t="22769" x="6210300" y="985838"/>
          <p14:tracePt t="22776" x="6256338" y="976313"/>
          <p14:tracePt t="22783" x="6319838" y="958850"/>
          <p14:tracePt t="22792" x="6392863" y="949325"/>
          <p14:tracePt t="22798" x="6465888" y="949325"/>
          <p14:tracePt t="22804" x="6511925" y="949325"/>
          <p14:tracePt t="22812" x="6565900" y="949325"/>
          <p14:tracePt t="22818" x="6602413" y="949325"/>
          <p14:tracePt t="22826" x="6621463" y="949325"/>
          <p14:tracePt t="22833" x="6667500" y="949325"/>
          <p14:tracePt t="22839" x="6675438" y="949325"/>
          <p14:tracePt t="22846" x="6694488" y="949325"/>
          <p14:tracePt t="22853" x="6711950" y="949325"/>
          <p14:tracePt t="22861" x="6721475" y="949325"/>
          <p14:tracePt t="22876" x="6731000" y="949325"/>
          <p14:tracePt t="22881" x="6740525" y="949325"/>
          <p14:tracePt t="22897" x="6748463" y="949325"/>
          <p14:tracePt t="22910" x="6767513" y="949325"/>
          <p14:tracePt t="22923" x="6777038" y="949325"/>
          <p14:tracePt t="22930" x="6784975" y="949325"/>
          <p14:tracePt t="22952" x="6794500" y="949325"/>
          <p14:tracePt t="22973" x="6794500" y="939800"/>
          <p14:tracePt t="23057" x="6794500" y="949325"/>
          <p14:tracePt t="23085" x="6794500" y="958850"/>
          <p14:tracePt t="23098" x="6784975" y="958850"/>
          <p14:tracePt t="23105" x="6777038" y="958850"/>
          <p14:tracePt t="23112" x="6777038" y="968375"/>
          <p14:tracePt t="23119" x="6777038" y="976313"/>
          <p14:tracePt t="23126" x="6767513" y="985838"/>
          <p14:tracePt t="23134" x="6748463" y="995363"/>
          <p14:tracePt t="23143" x="6731000" y="1004888"/>
          <p14:tracePt t="23147" x="6731000" y="1022350"/>
          <p14:tracePt t="23155" x="6721475" y="1022350"/>
          <p14:tracePt t="23160" x="6711950" y="1041400"/>
          <p14:tracePt t="23169" x="6704013" y="1050925"/>
          <p14:tracePt t="23175" x="6675438" y="1068388"/>
          <p14:tracePt t="23182" x="6657975" y="1095375"/>
          <p14:tracePt t="23189" x="6638925" y="1104900"/>
          <p14:tracePt t="23197" x="6621463" y="1131888"/>
          <p14:tracePt t="23203" x="6594475" y="1168400"/>
          <p14:tracePt t="23210" x="6548438" y="1223963"/>
          <p14:tracePt t="23217" x="6492875" y="1306513"/>
          <p14:tracePt t="23224" x="6456363" y="1360488"/>
          <p14:tracePt t="23230" x="6392863" y="1443038"/>
          <p14:tracePt t="23238" x="6329363" y="1543050"/>
          <p14:tracePt t="23244" x="6200775" y="1698625"/>
          <p14:tracePt t="23252" x="6064250" y="1890713"/>
          <p14:tracePt t="23259" x="5954713" y="2027238"/>
          <p14:tracePt t="23266" x="5835650" y="2182813"/>
          <p14:tracePt t="23274" x="5745163" y="2292350"/>
          <p14:tracePt t="23280" x="5643563" y="2411413"/>
          <p14:tracePt t="23287" x="5553075" y="2528888"/>
          <p14:tracePt t="23295" x="5480050" y="2593975"/>
          <p14:tracePt t="23302" x="5434013" y="2638425"/>
          <p14:tracePt t="23309" x="5407025" y="2674938"/>
          <p14:tracePt t="23315" x="5334000" y="2730500"/>
          <p14:tracePt t="23322" x="5287963" y="2776538"/>
          <p14:tracePt t="23330" x="5241925" y="2813050"/>
          <p14:tracePt t="23336" x="5195888" y="2840038"/>
          <p14:tracePt t="23343" x="5132388" y="2876550"/>
          <p14:tracePt t="23350" x="5086350" y="2913063"/>
          <p14:tracePt t="23357" x="5022850" y="2922588"/>
          <p14:tracePt t="23363" x="4940300" y="2949575"/>
          <p14:tracePt t="23371" x="4903788" y="2959100"/>
          <p14:tracePt t="23377" x="4803775" y="2968625"/>
          <p14:tracePt t="23384" x="4748213" y="2968625"/>
          <p14:tracePt t="23393" x="4694238" y="2968625"/>
          <p14:tracePt t="23398" x="4657725" y="2968625"/>
          <p14:tracePt t="23405" x="4602163" y="2968625"/>
          <p14:tracePt t="23412" x="4565650" y="2968625"/>
          <p14:tracePt t="23418" x="4538663" y="2968625"/>
          <p14:tracePt t="23426" x="4521200" y="2968625"/>
          <p14:tracePt t="23433" x="4484688" y="2968625"/>
          <p14:tracePt t="23439" x="4448175" y="2968625"/>
          <p14:tracePt t="23446" x="4419600" y="2968625"/>
          <p14:tracePt t="23453" x="4383088" y="2959100"/>
          <p14:tracePt t="23461" x="4365625" y="2959100"/>
          <p14:tracePt t="23468" x="4329113" y="2959100"/>
          <p14:tracePt t="23476" x="4292600" y="2959100"/>
          <p14:tracePt t="23482" x="4273550" y="2959100"/>
          <p14:tracePt t="23490" x="4256088" y="2959100"/>
          <p14:tracePt t="23496" x="4237038" y="2949575"/>
          <p14:tracePt t="23503" x="4192588" y="2949575"/>
          <p14:tracePt t="23510" x="4183063" y="2949575"/>
          <p14:tracePt t="23517" x="4146550" y="2940050"/>
          <p14:tracePt t="23526" x="4119563" y="2940050"/>
          <p14:tracePt t="23531" x="4110038" y="2940050"/>
          <p14:tracePt t="23538" x="4083050" y="2940050"/>
          <p14:tracePt t="23545" x="4064000" y="2930525"/>
          <p14:tracePt t="23551" x="4037013" y="2922588"/>
          <p14:tracePt t="23559" x="4017963" y="2913063"/>
          <p14:tracePt t="23566" x="4000500" y="2913063"/>
          <p14:tracePt t="23574" x="3981450" y="2894013"/>
          <p14:tracePt t="23579" x="3944938" y="2886075"/>
          <p14:tracePt t="23587" x="3927475" y="2876550"/>
          <p14:tracePt t="23594" x="3908425" y="2857500"/>
          <p14:tracePt t="23600" x="3898900" y="2840038"/>
          <p14:tracePt t="23610" x="3871913" y="2813050"/>
          <p14:tracePt t="23614" x="3854450" y="2784475"/>
          <p14:tracePt t="23623" x="3825875" y="2767013"/>
          <p14:tracePt t="23629" x="3817938" y="2747963"/>
          <p14:tracePt t="23635" x="3798888" y="2711450"/>
          <p14:tracePt t="23642" x="3789363" y="2693988"/>
          <p14:tracePt t="23649" x="3771900" y="2674938"/>
          <p14:tracePt t="23657" x="3771900" y="2657475"/>
          <p14:tracePt t="23663" x="3744913" y="2630488"/>
          <p14:tracePt t="23670" x="3735388" y="2601913"/>
          <p14:tracePt t="23677" x="3708400" y="2584450"/>
          <p14:tracePt t="23684" x="3708400" y="2565400"/>
          <p14:tracePt t="23692" x="3698875" y="2547938"/>
          <p14:tracePt t="23698" x="3689350" y="2511425"/>
          <p14:tracePt t="23704" x="3679825" y="2492375"/>
          <p14:tracePt t="23712" x="3671888" y="2465388"/>
          <p14:tracePt t="23720" x="3662363" y="2447925"/>
          <p14:tracePt t="23726" x="3652838" y="2419350"/>
          <p14:tracePt t="23733" x="3652838" y="2382838"/>
          <p14:tracePt t="23742" x="3643313" y="2365375"/>
          <p14:tracePt t="23747" x="3643313" y="2338388"/>
          <p14:tracePt t="23754" x="3643313" y="2319338"/>
          <p14:tracePt t="23761" x="3643313" y="2301875"/>
          <p14:tracePt t="23767" x="3643313" y="2282825"/>
          <p14:tracePt t="23775" x="3643313" y="2265363"/>
          <p14:tracePt t="23783" x="3652838" y="2255838"/>
          <p14:tracePt t="23789" x="3652838" y="2246313"/>
          <p14:tracePt t="23796" x="3671888" y="2219325"/>
          <p14:tracePt t="23803" x="3679825" y="2200275"/>
          <p14:tracePt t="23809" x="3698875" y="2182813"/>
          <p14:tracePt t="23817" x="3716338" y="2173288"/>
          <p14:tracePt t="23825" x="3762375" y="2155825"/>
          <p14:tracePt t="23831" x="3781425" y="2136775"/>
          <p14:tracePt t="23837" x="3808413" y="2119313"/>
          <p14:tracePt t="23846" x="3854450" y="2100263"/>
          <p14:tracePt t="23853" x="3898900" y="2082800"/>
          <p14:tracePt t="23859" x="3963988" y="2073275"/>
          <p14:tracePt t="23865" x="4000500" y="2054225"/>
          <p14:tracePt t="23874" x="4027488" y="2046288"/>
          <p14:tracePt t="23881" x="4073525" y="2036763"/>
          <p14:tracePt t="23886" x="4100513" y="2036763"/>
          <p14:tracePt t="23893" x="4156075" y="2036763"/>
          <p14:tracePt t="23900" x="4183063" y="2036763"/>
          <p14:tracePt t="23907" x="4229100" y="2036763"/>
          <p14:tracePt t="23915" x="4256088" y="2036763"/>
          <p14:tracePt t="23921" x="4302125" y="2036763"/>
          <p14:tracePt t="23929" x="4329113" y="2036763"/>
          <p14:tracePt t="23935" x="4356100" y="2063750"/>
          <p14:tracePt t="23942" x="4392613" y="2073275"/>
          <p14:tracePt t="23950" x="4429125" y="2082800"/>
          <p14:tracePt t="23956" x="4456113" y="2090738"/>
          <p14:tracePt t="23963" x="4492625" y="2100263"/>
          <p14:tracePt t="23970" x="4511675" y="2109788"/>
          <p14:tracePt t="23977" x="4521200" y="2119313"/>
          <p14:tracePt t="23993" x="4538663" y="2136775"/>
          <p14:tracePt t="23998" x="4548188" y="2136775"/>
          <p14:tracePt t="24005" x="4557713" y="2146300"/>
          <p14:tracePt t="24012" x="4565650" y="2155825"/>
          <p14:tracePt t="24019" x="4575175" y="2163763"/>
          <p14:tracePt t="24027" x="4575175" y="2173288"/>
          <p14:tracePt t="24033" x="4584700" y="2182813"/>
          <p14:tracePt t="24040" x="4594225" y="2192338"/>
          <p14:tracePt t="24054" x="4594225" y="2200275"/>
          <p14:tracePt t="24061" x="4594225" y="2209800"/>
          <p14:tracePt t="24067" x="4602163" y="2219325"/>
          <p14:tracePt t="24075" x="4602163" y="2228850"/>
          <p14:tracePt t="24082" x="4602163" y="2236788"/>
          <p14:tracePt t="24089" x="4602163" y="2246313"/>
          <p14:tracePt t="24096" x="4602163" y="2255838"/>
          <p14:tracePt t="24103" x="4602163" y="2273300"/>
          <p14:tracePt t="24110" x="4602163" y="2282825"/>
          <p14:tracePt t="24117" x="4594225" y="2292350"/>
          <p14:tracePt t="24124" x="4594225" y="2319338"/>
          <p14:tracePt t="24130" x="4575175" y="2319338"/>
          <p14:tracePt t="24137" x="4565650" y="2338388"/>
          <p14:tracePt t="24145" x="4557713" y="2355850"/>
          <p14:tracePt t="24151" x="4557713" y="2365375"/>
          <p14:tracePt t="24158" x="4538663" y="2382838"/>
          <p14:tracePt t="24165" x="4511675" y="2411413"/>
          <p14:tracePt t="24175" x="4484688" y="2419350"/>
          <p14:tracePt t="24180" x="4465638" y="2438400"/>
          <p14:tracePt t="24187" x="4438650" y="2455863"/>
          <p14:tracePt t="24195" x="4402138" y="2474913"/>
          <p14:tracePt t="24201" x="4375150" y="2484438"/>
          <p14:tracePt t="24208" x="4346575" y="2492375"/>
          <p14:tracePt t="24215" x="4302125" y="2492375"/>
          <p14:tracePt t="24222" x="4237038" y="2492375"/>
          <p14:tracePt t="24230" x="4173538" y="2492375"/>
          <p14:tracePt t="24237" x="4137025" y="2492375"/>
          <p14:tracePt t="24245" x="4090988" y="2492375"/>
          <p14:tracePt t="24250" x="4054475" y="2484438"/>
          <p14:tracePt t="24259" x="3990975" y="2465388"/>
          <p14:tracePt t="24264" x="3954463" y="2455863"/>
          <p14:tracePt t="24272" x="3917950" y="2447925"/>
          <p14:tracePt t="24278" x="3881438" y="2438400"/>
          <p14:tracePt t="24285" x="3817938" y="2428875"/>
          <p14:tracePt t="24292" x="3781425" y="2419350"/>
          <p14:tracePt t="24298" x="3752850" y="2411413"/>
          <p14:tracePt t="24308" x="3698875" y="2392363"/>
          <p14:tracePt t="24312" x="3671888" y="2374900"/>
          <p14:tracePt t="24320" x="3625850" y="2355850"/>
          <p14:tracePt t="24326" x="3579813" y="2328863"/>
          <p14:tracePt t="24335" x="3552825" y="2301875"/>
          <p14:tracePt t="24342" x="3516313" y="2265363"/>
          <p14:tracePt t="24348" x="3489325" y="2246313"/>
          <p14:tracePt t="24355" x="3460750" y="2228850"/>
          <p14:tracePt t="24362" x="3433763" y="2209800"/>
          <p14:tracePt t="24370" x="3416300" y="2173288"/>
          <p14:tracePt t="24375" x="3406775" y="2163763"/>
          <p14:tracePt t="24382" x="3387725" y="2136775"/>
          <p14:tracePt t="24390" x="3379788" y="2119313"/>
          <p14:tracePt t="24397" x="3370263" y="2119313"/>
          <p14:tracePt t="24405" x="3360738" y="2100263"/>
          <p14:tracePt t="24412" x="3360738" y="2082800"/>
          <p14:tracePt t="24417" x="3351213" y="2063750"/>
          <p14:tracePt t="24425" x="3351213" y="2046288"/>
          <p14:tracePt t="24432" x="3351213" y="2027238"/>
          <p14:tracePt t="24439" x="3351213" y="2009775"/>
          <p14:tracePt t="24445" x="3351213" y="1990725"/>
          <p14:tracePt t="24453" x="3351213" y="1973263"/>
          <p14:tracePt t="24468" x="3351213" y="1954213"/>
          <p14:tracePt t="24475" x="3351213" y="1935163"/>
          <p14:tracePt t="24480" x="3351213" y="1927225"/>
          <p14:tracePt t="24488" x="3370263" y="1908175"/>
          <p14:tracePt t="24495" x="3379788" y="1898650"/>
          <p14:tracePt t="24502" x="3397250" y="1898650"/>
          <p14:tracePt t="24508" x="3406775" y="1890713"/>
          <p14:tracePt t="24515" x="3433763" y="1881188"/>
          <p14:tracePt t="24523" x="3460750" y="1871663"/>
          <p14:tracePt t="24530" x="3497263" y="1862138"/>
          <p14:tracePt t="24536" x="3533775" y="1835150"/>
          <p14:tracePt t="24544" x="3635375" y="1808163"/>
          <p14:tracePt t="24549" x="3725863" y="1798638"/>
          <p14:tracePt t="24558" x="3844925" y="1752600"/>
          <p14:tracePt t="24564" x="4054475" y="1708150"/>
          <p14:tracePt t="24570" x="4164013" y="1671638"/>
          <p14:tracePt t="24578" x="4292600" y="1662113"/>
          <p14:tracePt t="24584" x="4392613" y="1662113"/>
          <p14:tracePt t="24592" x="4484688" y="1662113"/>
          <p14:tracePt t="24599" x="4548188" y="1662113"/>
          <p14:tracePt t="24605" x="4575175" y="1662113"/>
          <p14:tracePt t="24612" x="4621213" y="1689100"/>
          <p14:tracePt t="24620" x="4648200" y="1689100"/>
          <p14:tracePt t="24627" x="4675188" y="1708150"/>
          <p14:tracePt t="24634" x="4694238" y="1725613"/>
          <p14:tracePt t="24642" x="4740275" y="1744663"/>
          <p14:tracePt t="24647" x="4748213" y="1752600"/>
          <p14:tracePt t="24654" x="4776788" y="1762125"/>
          <p14:tracePt t="24662" x="4794250" y="1781175"/>
          <p14:tracePt t="24668" x="4840288" y="1817688"/>
          <p14:tracePt t="24676" x="4857750" y="1835150"/>
          <p14:tracePt t="24682" x="4903788" y="1881188"/>
          <p14:tracePt t="24691" x="4922838" y="1898650"/>
          <p14:tracePt t="24696" x="4949825" y="1935163"/>
          <p14:tracePt t="24703" x="4976813" y="1963738"/>
          <p14:tracePt t="24710" x="4995863" y="2000250"/>
          <p14:tracePt t="24717" x="5013325" y="2027238"/>
          <p14:tracePt t="24725" x="5022850" y="2046288"/>
          <p14:tracePt t="24731" x="5041900" y="2073275"/>
          <p14:tracePt t="24738" x="5049838" y="2119313"/>
          <p14:tracePt t="24745" x="5059363" y="2163763"/>
          <p14:tracePt t="24752" x="5068888" y="2182813"/>
          <p14:tracePt t="24759" x="5068888" y="2209800"/>
          <p14:tracePt t="24766" x="5068888" y="2236788"/>
          <p14:tracePt t="24775" x="5068888" y="2255838"/>
          <p14:tracePt t="24780" x="5068888" y="2292350"/>
          <p14:tracePt t="24787" x="5059363" y="2319338"/>
          <p14:tracePt t="24794" x="5059363" y="2328863"/>
          <p14:tracePt t="24801" x="5059363" y="2346325"/>
          <p14:tracePt t="24808" x="5041900" y="2365375"/>
          <p14:tracePt t="24814" x="5032375" y="2392363"/>
          <p14:tracePt t="24822" x="5022850" y="2411413"/>
          <p14:tracePt t="24829" x="5013325" y="2428875"/>
          <p14:tracePt t="24836" x="4986338" y="2447925"/>
          <p14:tracePt t="24844" x="4968875" y="2465388"/>
          <p14:tracePt t="24849" x="4940300" y="2474913"/>
          <p14:tracePt t="24858" x="4922838" y="2492375"/>
          <p14:tracePt t="24864" x="4903788" y="2501900"/>
          <p14:tracePt t="24870" x="4876800" y="2511425"/>
          <p14:tracePt t="24878" x="4840288" y="2520950"/>
          <p14:tracePt t="24884" x="4794250" y="2547938"/>
          <p14:tracePt t="24893" x="4767263" y="2557463"/>
          <p14:tracePt t="24899" x="4740275" y="2557463"/>
          <p14:tracePt t="24906" x="4694238" y="2565400"/>
          <p14:tracePt t="24913" x="4638675" y="2574925"/>
          <p14:tracePt t="24919" x="4611688" y="2584450"/>
          <p14:tracePt t="24927" x="4565650" y="2584450"/>
          <p14:tracePt t="24934" x="4529138" y="2584450"/>
          <p14:tracePt t="24941" x="4475163" y="2584450"/>
          <p14:tracePt t="24947" x="4429125" y="2584450"/>
          <p14:tracePt t="24955" x="4392613" y="2584450"/>
          <p14:tracePt t="24962" x="4356100" y="2584450"/>
          <p14:tracePt t="24968" x="4302125" y="2584450"/>
          <p14:tracePt t="24975" x="4265613" y="2574925"/>
          <p14:tracePt t="24982" x="4219575" y="2565400"/>
          <p14:tracePt t="24992" x="4173538" y="2538413"/>
          <p14:tracePt t="24997" x="4156075" y="2520950"/>
          <p14:tracePt t="25003" x="4083050" y="2484438"/>
          <p14:tracePt t="25010" x="4037013" y="2447925"/>
          <p14:tracePt t="25017" x="3981450" y="2401888"/>
          <p14:tracePt t="25025" x="3963988" y="2374900"/>
          <p14:tracePt t="25031" x="3935413" y="2338388"/>
          <p14:tracePt t="25038" x="3908425" y="2319338"/>
          <p14:tracePt t="25045" x="3898900" y="2301875"/>
          <p14:tracePt t="25052" x="3890963" y="2282825"/>
          <p14:tracePt t="25060" x="3871913" y="2265363"/>
          <p14:tracePt t="25066" x="3871913" y="2255838"/>
          <p14:tracePt t="25074" x="3862388" y="2246313"/>
          <p14:tracePt t="25080" x="3862388" y="2228850"/>
          <p14:tracePt t="25087" x="3854450" y="2219325"/>
          <p14:tracePt t="25094" x="3854450" y="2209800"/>
          <p14:tracePt t="25108" x="3854450" y="2200275"/>
          <p14:tracePt t="25115" x="3854450" y="2192338"/>
          <p14:tracePt t="25125" x="3854450" y="2182813"/>
          <p14:tracePt t="25129" x="3854450" y="2173288"/>
          <p14:tracePt t="25136" x="3862388" y="2163763"/>
          <p14:tracePt t="25157" x="3871913" y="2155825"/>
          <p14:tracePt t="25164" x="3881438" y="2146300"/>
          <p14:tracePt t="25170" x="3890963" y="2136775"/>
          <p14:tracePt t="25185" x="3898900" y="2127250"/>
          <p14:tracePt t="25192" x="3898900" y="2119313"/>
          <p14:tracePt t="25207" x="3908425" y="2109788"/>
          <p14:tracePt t="25213" x="3917950" y="2109788"/>
          <p14:tracePt t="25220" x="3927475" y="2109788"/>
          <p14:tracePt t="25227" x="3935413" y="2100263"/>
          <p14:tracePt t="25234" x="3935413" y="2090738"/>
          <p14:tracePt t="25241" x="3954463" y="2082800"/>
          <p14:tracePt t="25248" x="3963988" y="2073275"/>
          <p14:tracePt t="25256" x="3971925" y="2063750"/>
          <p14:tracePt t="25261" x="3990975" y="2063750"/>
          <p14:tracePt t="25268" x="4000500" y="2046288"/>
          <p14:tracePt t="25276" x="4044950" y="2036763"/>
          <p14:tracePt t="25283" x="4073525" y="2027238"/>
          <p14:tracePt t="25290" x="4119563" y="1990725"/>
          <p14:tracePt t="25296" x="4183063" y="1963738"/>
          <p14:tracePt t="25302" x="4302125" y="1927225"/>
          <p14:tracePt t="25310" x="4411663" y="1881188"/>
          <p14:tracePt t="25318" x="4565650" y="1808163"/>
          <p14:tracePt t="25324" x="4721225" y="1716088"/>
          <p14:tracePt t="25331" x="4913313" y="1635125"/>
          <p14:tracePt t="25338" x="5068888" y="1552575"/>
          <p14:tracePt t="25345" x="5159375" y="1497013"/>
          <p14:tracePt t="25352" x="5241925" y="1460500"/>
          <p14:tracePt t="25359" x="5305425" y="1423988"/>
          <p14:tracePt t="25366" x="5387975" y="1360488"/>
          <p14:tracePt t="25373" x="5451475" y="1323975"/>
          <p14:tracePt t="25380" x="5516563" y="1306513"/>
          <p14:tracePt t="25387" x="5561013" y="1270000"/>
          <p14:tracePt t="25393" x="5589588" y="1250950"/>
          <p14:tracePt t="25400" x="5626100" y="1233488"/>
          <p14:tracePt t="25407" x="5662613" y="1204913"/>
          <p14:tracePt t="25415" x="5708650" y="1177925"/>
          <p14:tracePt t="25423" x="5735638" y="1160463"/>
          <p14:tracePt t="25428" x="5753100" y="1150938"/>
          <p14:tracePt t="25435" x="5772150" y="1141413"/>
          <p14:tracePt t="25443" x="5789613" y="1123950"/>
          <p14:tracePt t="25450" x="5818188" y="1114425"/>
          <p14:tracePt t="25456" x="5826125" y="1104900"/>
          <p14:tracePt t="25463" x="5862638" y="1087438"/>
          <p14:tracePt t="25470" x="5891213" y="1068388"/>
          <p14:tracePt t="25478" x="5918200" y="1058863"/>
          <p14:tracePt t="25485" x="5945188" y="1050925"/>
          <p14:tracePt t="25492" x="5964238" y="1041400"/>
          <p14:tracePt t="25499" x="6008688" y="1014413"/>
          <p14:tracePt t="25507" x="6037263" y="1014413"/>
          <p14:tracePt t="25513" x="6054725" y="1004888"/>
          <p14:tracePt t="25520" x="6091238" y="995363"/>
          <p14:tracePt t="25527" x="6146800" y="985838"/>
          <p14:tracePt t="25535" x="6183313" y="976313"/>
          <p14:tracePt t="25541" x="6191250" y="968375"/>
          <p14:tracePt t="25548" x="6227763" y="968375"/>
          <p14:tracePt t="25557" x="6237288" y="958850"/>
          <p14:tracePt t="25562" x="6256338" y="958850"/>
          <p14:tracePt t="25569" x="6273800" y="949325"/>
          <p14:tracePt t="25576" x="6292850" y="939800"/>
          <p14:tracePt t="25584" x="6310313" y="939800"/>
          <p14:tracePt t="25590" x="6319838" y="939800"/>
          <p14:tracePt t="25597" x="6337300" y="939800"/>
          <p14:tracePt t="25604" x="6356350" y="931863"/>
          <p14:tracePt t="25610" x="6373813" y="922338"/>
          <p14:tracePt t="25619" x="6392863" y="922338"/>
          <p14:tracePt t="25632" x="6419850" y="912813"/>
          <p14:tracePt t="25645" x="6446838" y="912813"/>
          <p14:tracePt t="25653" x="6456363" y="912813"/>
          <p14:tracePt t="25660" x="6465888" y="903288"/>
          <p14:tracePt t="25667" x="6483350" y="903288"/>
          <p14:tracePt t="25674" x="6502400" y="895350"/>
          <p14:tracePt t="25680" x="6521450" y="895350"/>
          <p14:tracePt t="25695" x="6548438" y="895350"/>
          <p14:tracePt t="25701" x="6575425" y="895350"/>
          <p14:tracePt t="25708" x="6611938" y="895350"/>
          <p14:tracePt t="25715" x="6648450" y="895350"/>
          <p14:tracePt t="25723" x="6704013" y="895350"/>
          <p14:tracePt t="25730" x="6731000" y="895350"/>
          <p14:tracePt t="25736" x="6777038" y="895350"/>
          <p14:tracePt t="25743" x="6794500" y="885825"/>
          <p14:tracePt t="25750" x="6813550" y="885825"/>
          <p14:tracePt t="25758" x="6821488" y="885825"/>
          <p14:tracePt t="25765" x="6831013" y="885825"/>
          <p14:tracePt t="25771" x="6850063" y="885825"/>
          <p14:tracePt t="25778" x="6858000" y="885825"/>
          <p14:tracePt t="25785" x="6877050" y="876300"/>
          <p14:tracePt t="25793" x="6886575" y="876300"/>
          <p14:tracePt t="25800" x="6894513" y="876300"/>
          <p14:tracePt t="25807" x="6904038" y="876300"/>
          <p14:tracePt t="25815" x="6913563" y="876300"/>
          <p14:tracePt t="25835" x="6923088" y="876300"/>
          <p14:tracePt t="25848" x="6931025" y="876300"/>
          <p14:tracePt t="25857" x="6940550" y="876300"/>
          <p14:tracePt t="25871" x="6950075" y="876300"/>
          <p14:tracePt t="25884" x="6959600" y="876300"/>
          <p14:tracePt t="25981" x="6950075" y="876300"/>
          <p14:tracePt t="25989" x="6940550" y="866775"/>
          <p14:tracePt t="26266" x="7040563" y="885825"/>
          <p14:tracePt t="26273" x="7196138" y="922338"/>
          <p14:tracePt t="26280" x="7342188" y="958850"/>
          <p14:tracePt t="26289" x="7497763" y="1004888"/>
          <p14:tracePt t="26294" x="7680325" y="1050925"/>
          <p14:tracePt t="26301" x="7826375" y="1095375"/>
          <p14:tracePt t="26307" x="7962900" y="1131888"/>
          <p14:tracePt t="26315" x="8072438" y="1177925"/>
          <p14:tracePt t="26323" x="8191500" y="1204913"/>
          <p14:tracePt t="26329" x="8337550" y="1270000"/>
          <p14:tracePt t="26337" x="8439150" y="1296988"/>
          <p14:tracePt t="26342" x="8548688" y="1323975"/>
          <p14:tracePt t="26350" x="8612188" y="1350963"/>
          <p14:tracePt t="26356" x="8739188" y="1379538"/>
          <p14:tracePt t="26364" x="8840788" y="1406525"/>
          <p14:tracePt t="26373" x="8894763" y="1416050"/>
          <p14:tracePt t="26377" x="8959850" y="1443038"/>
          <p14:tracePt t="26386" x="9023350" y="1452563"/>
          <p14:tracePt t="26392" x="9077325" y="1479550"/>
          <p14:tracePt t="26398" x="9123363" y="1479550"/>
          <p14:tracePt t="26406" x="9132888" y="1489075"/>
          <p14:tracePt t="26413" x="9159875" y="1497013"/>
          <p14:tracePt t="26422" x="9178925" y="1506538"/>
          <p14:tracePt t="26426" x="9196388" y="1506538"/>
          <p14:tracePt t="26434" x="9215438" y="1525588"/>
          <p14:tracePt t="26440" x="9232900" y="1525588"/>
          <p14:tracePt t="26449" x="9242425" y="1525588"/>
          <p14:tracePt t="26457" x="9259888" y="1543050"/>
          <p14:tracePt t="26470" x="9278938" y="1552575"/>
          <p14:tracePt t="26476" x="9296400" y="1552575"/>
          <p14:tracePt t="26483" x="9305925" y="1562100"/>
          <p14:tracePt t="26490" x="9324975" y="1570038"/>
          <p14:tracePt t="26497" x="9332913" y="1570038"/>
          <p14:tracePt t="26503" x="9342438" y="1570038"/>
          <p14:tracePt t="26510" x="9351963" y="1570038"/>
          <p14:tracePt t="26524" x="9369425" y="1579563"/>
          <p14:tracePt t="26533" x="9378950" y="1589088"/>
          <p14:tracePt t="26540" x="9388475" y="1589088"/>
          <p14:tracePt t="26547" x="9398000" y="1589088"/>
          <p14:tracePt t="26554" x="9415463" y="1589088"/>
          <p14:tracePt t="26559" x="9415463" y="1598613"/>
          <p14:tracePt t="26567" x="9424988" y="1606550"/>
          <p14:tracePt t="26573" x="9434513" y="1606550"/>
          <p14:tracePt t="26582" x="9434513" y="1616075"/>
          <p14:tracePt t="26588" x="9451975" y="1616075"/>
          <p14:tracePt t="26601" x="9471025" y="1625600"/>
          <p14:tracePt t="26608" x="9478963" y="1635125"/>
          <p14:tracePt t="26623" x="9498013" y="1635125"/>
          <p14:tracePt t="26629" x="9507538" y="1652588"/>
          <p14:tracePt t="26635" x="9525000" y="1652588"/>
          <p14:tracePt t="26643" x="9534525" y="1662113"/>
          <p14:tracePt t="26650" x="9551988" y="1662113"/>
          <p14:tracePt t="26657" x="9551988" y="1671638"/>
          <p14:tracePt t="26664" x="9561513" y="1671638"/>
          <p14:tracePt t="26671" x="9580563" y="1679575"/>
          <p14:tracePt t="26678" x="9588500" y="1679575"/>
          <p14:tracePt t="26686" x="9598025" y="1689100"/>
          <p14:tracePt t="26692" x="9617075" y="1698625"/>
          <p14:tracePt t="26699" x="9625013" y="1698625"/>
          <p14:tracePt t="26706" x="9625013" y="1708150"/>
          <p14:tracePt t="26713" x="9644063" y="1716088"/>
          <p14:tracePt t="26721" x="9661525" y="1725613"/>
          <p14:tracePt t="26727" x="9698038" y="1752600"/>
          <p14:tracePt t="26735" x="9726613" y="1762125"/>
          <p14:tracePt t="26740" x="9763125" y="1789113"/>
          <p14:tracePt t="26748" x="9780588" y="1808163"/>
          <p14:tracePt t="26756" x="9799638" y="1825625"/>
          <p14:tracePt t="26761" x="9817100" y="1844675"/>
          <p14:tracePt t="26769" x="9845675" y="1862138"/>
          <p14:tracePt t="26776" x="9853613" y="1862138"/>
          <p14:tracePt t="26784" x="9863138" y="1881188"/>
          <p14:tracePt t="26790" x="9872663" y="1890713"/>
          <p14:tracePt t="26797" x="9890125" y="1898650"/>
          <p14:tracePt t="26804" x="9899650" y="1898650"/>
          <p14:tracePt t="26811" x="9909175" y="1908175"/>
          <p14:tracePt t="26819" x="9909175" y="1917700"/>
          <p14:tracePt t="27264" x="9909175" y="1935163"/>
          <p14:tracePt t="27271" x="9936163" y="1963738"/>
          <p14:tracePt t="27278" x="9972675" y="2017713"/>
          <p14:tracePt t="27284" x="10028238" y="2136775"/>
          <p14:tracePt t="27291" x="10101263" y="2236788"/>
          <p14:tracePt t="27299" x="10155238" y="2355850"/>
          <p14:tracePt t="27305" x="10237788" y="2511425"/>
          <p14:tracePt t="27313" x="10364788" y="2693988"/>
          <p14:tracePt t="27320" x="10474325" y="2930525"/>
          <p14:tracePt t="27326" x="10566400" y="3086100"/>
          <p14:tracePt t="27334" x="10648950" y="3224213"/>
          <p14:tracePt t="27341" x="10685463" y="3287713"/>
          <p14:tracePt t="27349" x="10721975" y="3351213"/>
          <p14:tracePt t="27355" x="10758488" y="3433763"/>
          <p14:tracePt t="27362" x="10804525" y="3497263"/>
          <p14:tracePt t="27370" x="10841038" y="3560763"/>
          <p14:tracePt t="27376" x="10858500" y="3606800"/>
          <p14:tracePt t="27383" x="10885488" y="3652838"/>
          <p14:tracePt t="27389" x="10904538" y="3689350"/>
          <p14:tracePt t="27396" x="10914063" y="3725863"/>
          <p14:tracePt t="27405" x="10941050" y="3752850"/>
          <p14:tracePt t="27412" x="10950575" y="3779838"/>
          <p14:tracePt t="27418" x="10958513" y="3816350"/>
          <p14:tracePt t="27424" x="10968038" y="3835400"/>
          <p14:tracePt t="27433" x="10977563" y="3852863"/>
          <p14:tracePt t="27439" x="10987088" y="3881438"/>
          <p14:tracePt t="27446" x="11004550" y="3908425"/>
          <p14:tracePt t="27453" x="11014075" y="3944938"/>
          <p14:tracePt t="27460" x="11023600" y="3971925"/>
          <p14:tracePt t="27467" x="11041063" y="4000500"/>
          <p14:tracePt t="27474" x="11050588" y="4017963"/>
          <p14:tracePt t="27481" x="11050588" y="4054475"/>
          <p14:tracePt t="27488" x="11060113" y="4073525"/>
          <p14:tracePt t="27494" x="11060113" y="4081463"/>
          <p14:tracePt t="27503" x="11068050" y="4090988"/>
          <p14:tracePt t="27508" x="11068050" y="4100513"/>
          <p14:tracePt t="27515" x="11068050" y="4117975"/>
          <p14:tracePt t="27522" x="11077575" y="4137025"/>
          <p14:tracePt t="27529" x="11077575" y="4154488"/>
          <p14:tracePt t="27538" x="11077575" y="4173538"/>
          <p14:tracePt t="27551" x="11077575" y="4191000"/>
          <p14:tracePt t="27557" x="11077575" y="4200525"/>
          <p14:tracePt t="27565" x="11077575" y="4210050"/>
          <p14:tracePt t="27572" x="11077575" y="4219575"/>
          <p14:tracePt t="27578" x="11077575" y="4227513"/>
          <p14:tracePt t="27585" x="11077575" y="4237038"/>
          <p14:tracePt t="27592" x="11077575" y="4256088"/>
          <p14:tracePt t="27599" x="11068050" y="4256088"/>
          <p14:tracePt t="27606" x="11068050" y="4273550"/>
          <p14:tracePt t="27613" x="11068050" y="4292600"/>
          <p14:tracePt t="27627" x="11060113" y="4300538"/>
          <p14:tracePt t="27635" x="11060113" y="4319588"/>
          <p14:tracePt t="27641" x="11060113" y="4329113"/>
          <p14:tracePt t="27647" x="11060113" y="4337050"/>
          <p14:tracePt t="27655" x="11060113" y="4356100"/>
          <p14:tracePt t="27663" x="11060113" y="4365625"/>
          <p14:tracePt t="27672" x="11050588" y="4365625"/>
          <p14:tracePt t="27676" x="11050588" y="4373563"/>
          <p14:tracePt t="27683" x="11041063" y="4392613"/>
          <p14:tracePt t="27698" x="11041063" y="4410075"/>
          <p14:tracePt t="27706" x="11041063" y="4419600"/>
          <p14:tracePt t="27711" x="11041063" y="4429125"/>
          <p14:tracePt t="27718" x="11031538" y="4438650"/>
          <p14:tracePt t="27725" x="11023600" y="4438650"/>
          <p14:tracePt t="27733" x="11023600" y="4446588"/>
          <p14:tracePt t="27747" x="11023600" y="4456113"/>
          <p14:tracePt t="27756" x="11023600" y="4465638"/>
          <p14:tracePt t="27768" x="11014075" y="4465638"/>
          <p14:tracePt t="28006" x="10995025" y="4592638"/>
          <p14:tracePt t="28013" x="10968038" y="4775200"/>
          <p14:tracePt t="28021" x="10941050" y="4976813"/>
          <p14:tracePt t="28026" x="10914063" y="5095875"/>
          <p14:tracePt t="28033" x="10877550" y="5222875"/>
          <p14:tracePt t="28040" x="10868025" y="5295900"/>
          <p14:tracePt t="28048" x="10858500" y="5378450"/>
          <p14:tracePt t="28055" x="10821988" y="5507038"/>
          <p14:tracePt t="28062" x="10775950" y="5661025"/>
          <p14:tracePt t="28068" x="10768013" y="5734050"/>
          <p14:tracePt t="28075" x="10739438" y="5843588"/>
          <p14:tracePt t="28083" x="10712450" y="5962650"/>
          <p14:tracePt t="28090" x="10685463" y="6072188"/>
          <p14:tracePt t="28097" x="10666413" y="6191250"/>
          <p14:tracePt t="28104" x="10658475" y="6227763"/>
          <p14:tracePt t="28110" x="10629900" y="6310313"/>
          <p14:tracePt t="28117" x="10629900" y="6346825"/>
          <p14:tracePt t="28124" x="10612438" y="6392863"/>
          <p14:tracePt t="28132" x="10602913" y="6419850"/>
          <p14:tracePt t="28138" x="10602913" y="6437313"/>
          <p14:tracePt t="28147" x="10593388" y="6456363"/>
          <p14:tracePt t="28155" x="10585450" y="6473825"/>
          <p14:tracePt t="28160" x="10585450" y="6510338"/>
          <p14:tracePt t="28166" x="10575925" y="6519863"/>
          <p14:tracePt t="28173" x="10566400" y="6519863"/>
          <p14:tracePt t="28181" x="10566400" y="6529388"/>
          <p14:tracePt t="28187" x="10556875" y="6546850"/>
          <p14:tracePt t="28194" x="10556875" y="6556375"/>
          <p14:tracePt t="28208" x="10547350" y="6575425"/>
          <p14:tracePt t="28230" x="10547350" y="6583363"/>
          <p14:tracePt t="28237" x="10539413" y="6592888"/>
          <p14:tracePt t="28243" x="10529888" y="6592888"/>
          <p14:tracePt t="28258" x="10529888" y="6602413"/>
          <p14:tracePt t="28265" x="10529888" y="6611938"/>
          <p14:tracePt t="28278" x="10520363" y="6619875"/>
          <p14:tracePt t="28306" x="10520363" y="6629400"/>
          <p14:tracePt t="28313" x="10520363" y="6638925"/>
          <p14:tracePt t="28341" x="10520363" y="6648450"/>
          <p14:tracePt t="28468" x="10520363" y="6638925"/>
          <p14:tracePt t="28480" x="10520363" y="6629400"/>
          <p14:tracePt t="28515" x="10520363" y="6619875"/>
          <p14:tracePt t="28531" x="10520363" y="6611938"/>
          <p14:tracePt t="28551" x="10520363" y="6602413"/>
          <p14:tracePt t="28585" x="10520363" y="6592888"/>
          <p14:tracePt t="28606" x="10520363" y="6583363"/>
          <p14:tracePt t="28627" x="10520363" y="6575425"/>
          <p14:tracePt t="28641" x="10520363" y="6565900"/>
          <p14:tracePt t="28655" x="10520363" y="6556375"/>
          <p14:tracePt t="28670" x="10520363" y="6546850"/>
          <p14:tracePt t="28718" x="10520363" y="6538913"/>
          <p14:tracePt t="28732" x="10520363" y="6529388"/>
          <p14:tracePt t="28781" x="10520363" y="6519863"/>
          <p14:tracePt t="29584" x="10520363" y="6483350"/>
          <p14:tracePt t="29592" x="10556875" y="6437313"/>
          <p14:tracePt t="29598" x="10593388" y="6373813"/>
          <p14:tracePt t="29605" x="10629900" y="6291263"/>
          <p14:tracePt t="29612" x="10685463" y="6210300"/>
          <p14:tracePt t="29619" x="10739438" y="6127750"/>
          <p14:tracePt t="29626" x="10775950" y="6064250"/>
          <p14:tracePt t="29632" x="10848975" y="5981700"/>
          <p14:tracePt t="29639" x="10958513" y="5843588"/>
          <p14:tracePt t="29646" x="11077575" y="5707063"/>
          <p14:tracePt t="29654" x="11133138" y="5607050"/>
          <p14:tracePt t="29662" x="11223625" y="5514975"/>
          <p14:tracePt t="29669" x="11342688" y="5397500"/>
          <p14:tracePt t="29674" x="11442700" y="5314950"/>
          <p14:tracePt t="29682" x="11525250" y="5241925"/>
          <p14:tracePt t="29689" x="11617325" y="5159375"/>
          <p14:tracePt t="29697" x="11717338" y="5049838"/>
          <p14:tracePt t="29703" x="11780838" y="4986338"/>
          <p14:tracePt t="29709" x="11880850" y="4884738"/>
          <p14:tracePt t="29716" x="12009438" y="4775200"/>
          <p14:tracePt t="29724" x="12128500" y="4684713"/>
        </p14:tracePtLst>
      </p14:laserTraceLst>
    </p:ext>
  </p:extLs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</TotalTime>
  <Words>2</Words>
  <Application>Microsoft Office PowerPoint</Application>
  <PresentationFormat>Widescreen</PresentationFormat>
  <Paragraphs>1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Calibri Light</vt:lpstr>
      <vt:lpstr>Retrospect</vt:lpstr>
      <vt:lpstr>Algoritma Djaksara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Algoritma djaksara</dc:title>
  <dc:creator>ilham setia</dc:creator>
  <cp:lastModifiedBy>ilham setia</cp:lastModifiedBy>
  <cp:revision>8</cp:revision>
  <dcterms:created xsi:type="dcterms:W3CDTF">2024-05-02T01:40:14Z</dcterms:created>
  <dcterms:modified xsi:type="dcterms:W3CDTF">2024-05-02T02:05:18Z</dcterms:modified>
</cp:coreProperties>
</file>

<file path=docProps/thumbnail.jpeg>
</file>